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</p:sldIdLst>
  <p:sldSz cx="8999538" cy="144002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6" userDrawn="1">
          <p15:clr>
            <a:srgbClr val="A4A3A4"/>
          </p15:clr>
        </p15:guide>
        <p15:guide id="2" pos="28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4A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3138" y="204"/>
      </p:cViewPr>
      <p:guideLst>
        <p:guide orient="horz" pos="4536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966" y="2356703"/>
            <a:ext cx="7649607" cy="5013407"/>
          </a:xfrm>
        </p:spPr>
        <p:txBody>
          <a:bodyPr anchor="b"/>
          <a:lstStyle>
            <a:lvl1pPr algn="ctr">
              <a:defRPr sz="590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7563446"/>
            <a:ext cx="6749654" cy="3476717"/>
          </a:xfrm>
        </p:spPr>
        <p:txBody>
          <a:bodyPr/>
          <a:lstStyle>
            <a:lvl1pPr marL="0" indent="0" algn="ctr">
              <a:buNone/>
              <a:defRPr sz="2362"/>
            </a:lvl1pPr>
            <a:lvl2pPr marL="449976" indent="0" algn="ctr">
              <a:buNone/>
              <a:defRPr sz="1968"/>
            </a:lvl2pPr>
            <a:lvl3pPr marL="899952" indent="0" algn="ctr">
              <a:buNone/>
              <a:defRPr sz="1772"/>
            </a:lvl3pPr>
            <a:lvl4pPr marL="1349929" indent="0" algn="ctr">
              <a:buNone/>
              <a:defRPr sz="1575"/>
            </a:lvl4pPr>
            <a:lvl5pPr marL="1799905" indent="0" algn="ctr">
              <a:buNone/>
              <a:defRPr sz="1575"/>
            </a:lvl5pPr>
            <a:lvl6pPr marL="2249881" indent="0" algn="ctr">
              <a:buNone/>
              <a:defRPr sz="1575"/>
            </a:lvl6pPr>
            <a:lvl7pPr marL="2699857" indent="0" algn="ctr">
              <a:buNone/>
              <a:defRPr sz="1575"/>
            </a:lvl7pPr>
            <a:lvl8pPr marL="3149834" indent="0" algn="ctr">
              <a:buNone/>
              <a:defRPr sz="1575"/>
            </a:lvl8pPr>
            <a:lvl9pPr marL="3599810" indent="0" algn="ctr">
              <a:buNone/>
              <a:defRPr sz="1575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0004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0553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766678"/>
            <a:ext cx="1940525" cy="1220351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9" y="766678"/>
            <a:ext cx="5709082" cy="1220351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3749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783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3590057"/>
            <a:ext cx="7762102" cy="5990088"/>
          </a:xfrm>
        </p:spPr>
        <p:txBody>
          <a:bodyPr anchor="b"/>
          <a:lstStyle>
            <a:lvl1pPr>
              <a:defRPr sz="5905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9636813"/>
            <a:ext cx="7762102" cy="3150046"/>
          </a:xfrm>
        </p:spPr>
        <p:txBody>
          <a:bodyPr/>
          <a:lstStyle>
            <a:lvl1pPr marL="0" indent="0">
              <a:buNone/>
              <a:defRPr sz="2362">
                <a:solidFill>
                  <a:schemeClr val="tx1"/>
                </a:solidFill>
              </a:defRPr>
            </a:lvl1pPr>
            <a:lvl2pPr marL="449976" indent="0">
              <a:buNone/>
              <a:defRPr sz="1968">
                <a:solidFill>
                  <a:schemeClr val="tx1">
                    <a:tint val="75000"/>
                  </a:schemeClr>
                </a:solidFill>
              </a:defRPr>
            </a:lvl2pPr>
            <a:lvl3pPr marL="899952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3pPr>
            <a:lvl4pPr marL="1349929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4pPr>
            <a:lvl5pPr marL="179990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5pPr>
            <a:lvl6pPr marL="2249881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6pPr>
            <a:lvl7pPr marL="2699857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7pPr>
            <a:lvl8pPr marL="314983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8pPr>
            <a:lvl9pPr marL="3599810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0049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3833390"/>
            <a:ext cx="3824804" cy="913680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3833390"/>
            <a:ext cx="3824804" cy="9136803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5595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766681"/>
            <a:ext cx="7762102" cy="2783376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3530053"/>
            <a:ext cx="3807226" cy="1730025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5260078"/>
            <a:ext cx="3807226" cy="773678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7" y="3530053"/>
            <a:ext cx="3825976" cy="1730025"/>
          </a:xfrm>
        </p:spPr>
        <p:txBody>
          <a:bodyPr anchor="b"/>
          <a:lstStyle>
            <a:lvl1pPr marL="0" indent="0">
              <a:buNone/>
              <a:defRPr sz="2362" b="1"/>
            </a:lvl1pPr>
            <a:lvl2pPr marL="449976" indent="0">
              <a:buNone/>
              <a:defRPr sz="1968" b="1"/>
            </a:lvl2pPr>
            <a:lvl3pPr marL="899952" indent="0">
              <a:buNone/>
              <a:defRPr sz="1772" b="1"/>
            </a:lvl3pPr>
            <a:lvl4pPr marL="1349929" indent="0">
              <a:buNone/>
              <a:defRPr sz="1575" b="1"/>
            </a:lvl4pPr>
            <a:lvl5pPr marL="1799905" indent="0">
              <a:buNone/>
              <a:defRPr sz="1575" b="1"/>
            </a:lvl5pPr>
            <a:lvl6pPr marL="2249881" indent="0">
              <a:buNone/>
              <a:defRPr sz="1575" b="1"/>
            </a:lvl6pPr>
            <a:lvl7pPr marL="2699857" indent="0">
              <a:buNone/>
              <a:defRPr sz="1575" b="1"/>
            </a:lvl7pPr>
            <a:lvl8pPr marL="3149834" indent="0">
              <a:buNone/>
              <a:defRPr sz="1575" b="1"/>
            </a:lvl8pPr>
            <a:lvl9pPr marL="3599810" indent="0">
              <a:buNone/>
              <a:defRPr sz="1575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7" y="5260078"/>
            <a:ext cx="3825976" cy="7736782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3540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6560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3705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960014"/>
            <a:ext cx="2902585" cy="3360050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2073367"/>
            <a:ext cx="4556016" cy="10233485"/>
          </a:xfrm>
        </p:spPr>
        <p:txBody>
          <a:bodyPr/>
          <a:lstStyle>
            <a:lvl1pPr>
              <a:defRPr sz="3149"/>
            </a:lvl1pPr>
            <a:lvl2pPr>
              <a:defRPr sz="2756"/>
            </a:lvl2pPr>
            <a:lvl3pPr>
              <a:defRPr sz="2362"/>
            </a:lvl3pPr>
            <a:lvl4pPr>
              <a:defRPr sz="1968"/>
            </a:lvl4pPr>
            <a:lvl5pPr>
              <a:defRPr sz="1968"/>
            </a:lvl5pPr>
            <a:lvl6pPr>
              <a:defRPr sz="1968"/>
            </a:lvl6pPr>
            <a:lvl7pPr>
              <a:defRPr sz="1968"/>
            </a:lvl7pPr>
            <a:lvl8pPr>
              <a:defRPr sz="1968"/>
            </a:lvl8pPr>
            <a:lvl9pPr>
              <a:defRPr sz="1968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4320064"/>
            <a:ext cx="2902585" cy="8003453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972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960014"/>
            <a:ext cx="2902585" cy="3360050"/>
          </a:xfrm>
        </p:spPr>
        <p:txBody>
          <a:bodyPr anchor="b"/>
          <a:lstStyle>
            <a:lvl1pPr>
              <a:defRPr sz="3149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2073367"/>
            <a:ext cx="4556016" cy="10233485"/>
          </a:xfrm>
        </p:spPr>
        <p:txBody>
          <a:bodyPr anchor="t"/>
          <a:lstStyle>
            <a:lvl1pPr marL="0" indent="0">
              <a:buNone/>
              <a:defRPr sz="3149"/>
            </a:lvl1pPr>
            <a:lvl2pPr marL="449976" indent="0">
              <a:buNone/>
              <a:defRPr sz="2756"/>
            </a:lvl2pPr>
            <a:lvl3pPr marL="899952" indent="0">
              <a:buNone/>
              <a:defRPr sz="2362"/>
            </a:lvl3pPr>
            <a:lvl4pPr marL="1349929" indent="0">
              <a:buNone/>
              <a:defRPr sz="1968"/>
            </a:lvl4pPr>
            <a:lvl5pPr marL="1799905" indent="0">
              <a:buNone/>
              <a:defRPr sz="1968"/>
            </a:lvl5pPr>
            <a:lvl6pPr marL="2249881" indent="0">
              <a:buNone/>
              <a:defRPr sz="1968"/>
            </a:lvl6pPr>
            <a:lvl7pPr marL="2699857" indent="0">
              <a:buNone/>
              <a:defRPr sz="1968"/>
            </a:lvl7pPr>
            <a:lvl8pPr marL="3149834" indent="0">
              <a:buNone/>
              <a:defRPr sz="1968"/>
            </a:lvl8pPr>
            <a:lvl9pPr marL="3599810" indent="0">
              <a:buNone/>
              <a:defRPr sz="1968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4320064"/>
            <a:ext cx="2902585" cy="8003453"/>
          </a:xfrm>
        </p:spPr>
        <p:txBody>
          <a:bodyPr/>
          <a:lstStyle>
            <a:lvl1pPr marL="0" indent="0">
              <a:buNone/>
              <a:defRPr sz="1575"/>
            </a:lvl1pPr>
            <a:lvl2pPr marL="449976" indent="0">
              <a:buNone/>
              <a:defRPr sz="1378"/>
            </a:lvl2pPr>
            <a:lvl3pPr marL="899952" indent="0">
              <a:buNone/>
              <a:defRPr sz="1181"/>
            </a:lvl3pPr>
            <a:lvl4pPr marL="1349929" indent="0">
              <a:buNone/>
              <a:defRPr sz="984"/>
            </a:lvl4pPr>
            <a:lvl5pPr marL="1799905" indent="0">
              <a:buNone/>
              <a:defRPr sz="984"/>
            </a:lvl5pPr>
            <a:lvl6pPr marL="2249881" indent="0">
              <a:buNone/>
              <a:defRPr sz="984"/>
            </a:lvl6pPr>
            <a:lvl7pPr marL="2699857" indent="0">
              <a:buNone/>
              <a:defRPr sz="984"/>
            </a:lvl7pPr>
            <a:lvl8pPr marL="3149834" indent="0">
              <a:buNone/>
              <a:defRPr sz="984"/>
            </a:lvl8pPr>
            <a:lvl9pPr marL="3599810" indent="0">
              <a:buNone/>
              <a:defRPr sz="984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418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766681"/>
            <a:ext cx="7762102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3833390"/>
            <a:ext cx="7762102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13346867"/>
            <a:ext cx="2024896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EE25F-9DEB-4A60-A7BB-B8B04CA4021A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13346867"/>
            <a:ext cx="3037344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13346867"/>
            <a:ext cx="2024896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8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73F41-BFA2-4740-8014-819096B976A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4838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899952" rtl="0" eaLnBrk="1" latinLnBrk="1" hangingPunct="1">
        <a:lnSpc>
          <a:spcPct val="90000"/>
        </a:lnSpc>
        <a:spcBef>
          <a:spcPct val="0"/>
        </a:spcBef>
        <a:buNone/>
        <a:defRPr sz="43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4988" indent="-224988" algn="l" defTabSz="899952" rtl="0" eaLnBrk="1" latinLnBrk="1" hangingPunct="1">
        <a:lnSpc>
          <a:spcPct val="90000"/>
        </a:lnSpc>
        <a:spcBef>
          <a:spcPts val="984"/>
        </a:spcBef>
        <a:buFont typeface="Arial" panose="020B0604020202020204" pitchFamily="34" charset="0"/>
        <a:buChar char="•"/>
        <a:defRPr sz="2756" kern="1200">
          <a:solidFill>
            <a:schemeClr val="tx1"/>
          </a:solidFill>
          <a:latin typeface="+mn-lt"/>
          <a:ea typeface="+mn-ea"/>
          <a:cs typeface="+mn-cs"/>
        </a:defRPr>
      </a:lvl1pPr>
      <a:lvl2pPr marL="674964" indent="-224988" algn="l" defTabSz="899952" rtl="0" eaLnBrk="1" latinLnBrk="1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2pPr>
      <a:lvl3pPr marL="1124941" indent="-224988" algn="l" defTabSz="899952" rtl="0" eaLnBrk="1" latinLnBrk="1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968" kern="1200">
          <a:solidFill>
            <a:schemeClr val="tx1"/>
          </a:solidFill>
          <a:latin typeface="+mn-lt"/>
          <a:ea typeface="+mn-ea"/>
          <a:cs typeface="+mn-cs"/>
        </a:defRPr>
      </a:lvl3pPr>
      <a:lvl4pPr marL="1574917" indent="-224988" algn="l" defTabSz="899952" rtl="0" eaLnBrk="1" latinLnBrk="1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2024893" indent="-224988" algn="l" defTabSz="899952" rtl="0" eaLnBrk="1" latinLnBrk="1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474869" indent="-224988" algn="l" defTabSz="899952" rtl="0" eaLnBrk="1" latinLnBrk="1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924846" indent="-224988" algn="l" defTabSz="899952" rtl="0" eaLnBrk="1" latinLnBrk="1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374822" indent="-224988" algn="l" defTabSz="899952" rtl="0" eaLnBrk="1" latinLnBrk="1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824798" indent="-224988" algn="l" defTabSz="899952" rtl="0" eaLnBrk="1" latinLnBrk="1" hangingPunct="1">
        <a:lnSpc>
          <a:spcPct val="90000"/>
        </a:lnSpc>
        <a:spcBef>
          <a:spcPts val="492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99952" rtl="0" eaLnBrk="1" latinLnBrk="1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1pPr>
      <a:lvl2pPr marL="449976" algn="l" defTabSz="899952" rtl="0" eaLnBrk="1" latinLnBrk="1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2pPr>
      <a:lvl3pPr marL="899952" algn="l" defTabSz="899952" rtl="0" eaLnBrk="1" latinLnBrk="1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349929" algn="l" defTabSz="899952" rtl="0" eaLnBrk="1" latinLnBrk="1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4pPr>
      <a:lvl5pPr marL="1799905" algn="l" defTabSz="899952" rtl="0" eaLnBrk="1" latinLnBrk="1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5pPr>
      <a:lvl6pPr marL="2249881" algn="l" defTabSz="899952" rtl="0" eaLnBrk="1" latinLnBrk="1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6pPr>
      <a:lvl7pPr marL="2699857" algn="l" defTabSz="899952" rtl="0" eaLnBrk="1" latinLnBrk="1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7pPr>
      <a:lvl8pPr marL="3149834" algn="l" defTabSz="899952" rtl="0" eaLnBrk="1" latinLnBrk="1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8pPr>
      <a:lvl9pPr marL="3599810" algn="l" defTabSz="899952" rtl="0" eaLnBrk="1" latinLnBrk="1" hangingPunct="1">
        <a:defRPr sz="177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A narrow road lined with fresh green trees">
            <a:extLst>
              <a:ext uri="{FF2B5EF4-FFF2-40B4-BE49-F238E27FC236}">
                <a16:creationId xmlns:a16="http://schemas.microsoft.com/office/drawing/2014/main" id="{0F584D02-B2AB-4428-80D7-533F8B262B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3" t="11111" r="8433"/>
          <a:stretch/>
        </p:blipFill>
        <p:spPr bwMode="auto">
          <a:xfrm>
            <a:off x="0" y="-33542"/>
            <a:ext cx="8999538" cy="1443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직사각형 2">
            <a:extLst>
              <a:ext uri="{FF2B5EF4-FFF2-40B4-BE49-F238E27FC236}">
                <a16:creationId xmlns:a16="http://schemas.microsoft.com/office/drawing/2014/main" id="{DB97B176-341E-43A2-9D6E-29A8E70B0A40}"/>
              </a:ext>
            </a:extLst>
          </p:cNvPr>
          <p:cNvSpPr/>
          <p:nvPr/>
        </p:nvSpPr>
        <p:spPr>
          <a:xfrm>
            <a:off x="635108" y="570640"/>
            <a:ext cx="7689742" cy="13258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D13745B-211B-48A0-B418-3AC08A0B41CE}"/>
              </a:ext>
            </a:extLst>
          </p:cNvPr>
          <p:cNvGrpSpPr/>
          <p:nvPr/>
        </p:nvGrpSpPr>
        <p:grpSpPr>
          <a:xfrm>
            <a:off x="1270871" y="6624141"/>
            <a:ext cx="6389457" cy="5273127"/>
            <a:chOff x="1270871" y="6852741"/>
            <a:chExt cx="6389457" cy="5273127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683F5333-53F7-41BB-8597-DBCD5D8BC0DF}"/>
                </a:ext>
              </a:extLst>
            </p:cNvPr>
            <p:cNvSpPr txBox="1"/>
            <p:nvPr/>
          </p:nvSpPr>
          <p:spPr>
            <a:xfrm>
              <a:off x="1270871" y="6852741"/>
              <a:ext cx="13045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rgbClr val="2A4A0C"/>
                    </a:solidFill>
                  </a:ln>
                  <a:solidFill>
                    <a:srgbClr val="2A4A0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CLOTHES</a:t>
              </a:r>
              <a:endParaRPr lang="ko-KR" altLang="en-US" sz="2000" dirty="0">
                <a:ln>
                  <a:solidFill>
                    <a:srgbClr val="2A4A0C"/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6B3D13B-A442-433D-8AB0-ED2D0BB627BB}"/>
                </a:ext>
              </a:extLst>
            </p:cNvPr>
            <p:cNvSpPr txBox="1"/>
            <p:nvPr/>
          </p:nvSpPr>
          <p:spPr>
            <a:xfrm>
              <a:off x="1270871" y="7718533"/>
              <a:ext cx="6303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Suit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DA11986-9BE1-492F-8E53-46911A2A1771}"/>
                </a:ext>
              </a:extLst>
            </p:cNvPr>
            <p:cNvSpPr txBox="1"/>
            <p:nvPr/>
          </p:nvSpPr>
          <p:spPr>
            <a:xfrm>
              <a:off x="1270871" y="8290994"/>
              <a:ext cx="9297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Jacket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D2B28DDD-C190-4A6B-9F7F-F49540EAE8B4}"/>
                </a:ext>
              </a:extLst>
            </p:cNvPr>
            <p:cNvSpPr txBox="1"/>
            <p:nvPr/>
          </p:nvSpPr>
          <p:spPr>
            <a:xfrm>
              <a:off x="1270871" y="8863455"/>
              <a:ext cx="8500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Dress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16EB429-71BA-49A5-8196-BE64BA0E4510}"/>
                </a:ext>
              </a:extLst>
            </p:cNvPr>
            <p:cNvSpPr txBox="1"/>
            <p:nvPr/>
          </p:nvSpPr>
          <p:spPr>
            <a:xfrm>
              <a:off x="1270871" y="9435916"/>
              <a:ext cx="6319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Knit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B1A73B5-EA49-4F25-A748-BC839360B9EF}"/>
                </a:ext>
              </a:extLst>
            </p:cNvPr>
            <p:cNvSpPr txBox="1"/>
            <p:nvPr/>
          </p:nvSpPr>
          <p:spPr>
            <a:xfrm>
              <a:off x="1270871" y="10008377"/>
              <a:ext cx="11866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Cardigan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696ACA6-9FE6-4F84-925A-F6C944201546}"/>
                </a:ext>
              </a:extLst>
            </p:cNvPr>
            <p:cNvSpPr txBox="1"/>
            <p:nvPr/>
          </p:nvSpPr>
          <p:spPr>
            <a:xfrm>
              <a:off x="1270871" y="10580838"/>
              <a:ext cx="7184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Shirt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E9483EB-B454-479F-98F1-E00500EDF955}"/>
                </a:ext>
              </a:extLst>
            </p:cNvPr>
            <p:cNvSpPr txBox="1"/>
            <p:nvPr/>
          </p:nvSpPr>
          <p:spPr>
            <a:xfrm>
              <a:off x="1270871" y="11153299"/>
              <a:ext cx="8297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Pants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E640FB4-EEBB-4205-8E8F-69CE3A9E331D}"/>
                </a:ext>
              </a:extLst>
            </p:cNvPr>
            <p:cNvSpPr txBox="1"/>
            <p:nvPr/>
          </p:nvSpPr>
          <p:spPr>
            <a:xfrm>
              <a:off x="1270871" y="11725758"/>
              <a:ext cx="7954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Hood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650D7CF-5FAC-43CF-8407-D5AA5BDA1D92}"/>
                </a:ext>
              </a:extLst>
            </p:cNvPr>
            <p:cNvSpPr txBox="1"/>
            <p:nvPr/>
          </p:nvSpPr>
          <p:spPr>
            <a:xfrm>
              <a:off x="3143666" y="6852741"/>
              <a:ext cx="16537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rgbClr val="2A4A0C"/>
                    </a:solidFill>
                  </a:ln>
                  <a:solidFill>
                    <a:srgbClr val="2A4A0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ACCESSORY</a:t>
              </a:r>
              <a:endParaRPr lang="ko-KR" altLang="en-US" sz="2000" dirty="0">
                <a:ln>
                  <a:solidFill>
                    <a:srgbClr val="2A4A0C"/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0166FAC-D8AF-4FEF-96DE-D06B31275141}"/>
                </a:ext>
              </a:extLst>
            </p:cNvPr>
            <p:cNvSpPr txBox="1"/>
            <p:nvPr/>
          </p:nvSpPr>
          <p:spPr>
            <a:xfrm>
              <a:off x="3143666" y="7718533"/>
              <a:ext cx="12316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Necklace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8D2135C-32D5-447A-81F9-2701766F2530}"/>
                </a:ext>
              </a:extLst>
            </p:cNvPr>
            <p:cNvSpPr txBox="1"/>
            <p:nvPr/>
          </p:nvSpPr>
          <p:spPr>
            <a:xfrm>
              <a:off x="3143666" y="8290994"/>
              <a:ext cx="18141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Ankle bracelet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E3CABA8-F60E-4C46-93A4-649D41D8AD20}"/>
                </a:ext>
              </a:extLst>
            </p:cNvPr>
            <p:cNvSpPr txBox="1"/>
            <p:nvPr/>
          </p:nvSpPr>
          <p:spPr>
            <a:xfrm>
              <a:off x="3143666" y="8863455"/>
              <a:ext cx="99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Choker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87BB7BA-6014-48F6-912D-AC84ABAB5D79}"/>
                </a:ext>
              </a:extLst>
            </p:cNvPr>
            <p:cNvSpPr txBox="1"/>
            <p:nvPr/>
          </p:nvSpPr>
          <p:spPr>
            <a:xfrm>
              <a:off x="3143666" y="9435916"/>
              <a:ext cx="7024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Ring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7F75BB8-AEC0-4874-9891-EDED7DF84920}"/>
                </a:ext>
              </a:extLst>
            </p:cNvPr>
            <p:cNvSpPr txBox="1"/>
            <p:nvPr/>
          </p:nvSpPr>
          <p:spPr>
            <a:xfrm>
              <a:off x="3143666" y="10008377"/>
              <a:ext cx="9916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Earring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34EA996-C55D-4263-9439-3E288775E004}"/>
                </a:ext>
              </a:extLst>
            </p:cNvPr>
            <p:cNvSpPr txBox="1"/>
            <p:nvPr/>
          </p:nvSpPr>
          <p:spPr>
            <a:xfrm>
              <a:off x="3143666" y="10580838"/>
              <a:ext cx="8980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Shoes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8FA455ED-7373-40FE-8C47-A4B9ADA9E1EE}"/>
                </a:ext>
              </a:extLst>
            </p:cNvPr>
            <p:cNvSpPr txBox="1"/>
            <p:nvPr/>
          </p:nvSpPr>
          <p:spPr>
            <a:xfrm>
              <a:off x="3143666" y="11153299"/>
              <a:ext cx="14927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Sunglasses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DFE9319-C173-4482-8556-F659AD0F9B95}"/>
                </a:ext>
              </a:extLst>
            </p:cNvPr>
            <p:cNvSpPr txBox="1"/>
            <p:nvPr/>
          </p:nvSpPr>
          <p:spPr>
            <a:xfrm>
              <a:off x="3143666" y="11725758"/>
              <a:ext cx="9047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Wallet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A1FABD33-2AED-4F25-B566-4BCEC9D6C81F}"/>
                </a:ext>
              </a:extLst>
            </p:cNvPr>
            <p:cNvSpPr txBox="1"/>
            <p:nvPr/>
          </p:nvSpPr>
          <p:spPr>
            <a:xfrm>
              <a:off x="5526089" y="6852741"/>
              <a:ext cx="21342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rgbClr val="2A4A0C"/>
                    </a:solidFill>
                  </a:ln>
                  <a:solidFill>
                    <a:srgbClr val="2A4A0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DAILY SUPPLIES</a:t>
              </a:r>
              <a:endParaRPr lang="ko-KR" altLang="en-US" sz="2000" dirty="0">
                <a:ln>
                  <a:solidFill>
                    <a:srgbClr val="2A4A0C"/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B5D3FFC-F612-4390-89E7-D9139B1CBB57}"/>
                </a:ext>
              </a:extLst>
            </p:cNvPr>
            <p:cNvSpPr txBox="1"/>
            <p:nvPr/>
          </p:nvSpPr>
          <p:spPr>
            <a:xfrm>
              <a:off x="5526089" y="7718533"/>
              <a:ext cx="10198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Hanger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1EFD79C2-165C-4331-97F1-1E4B82C69B86}"/>
                </a:ext>
              </a:extLst>
            </p:cNvPr>
            <p:cNvSpPr txBox="1"/>
            <p:nvPr/>
          </p:nvSpPr>
          <p:spPr>
            <a:xfrm>
              <a:off x="5526089" y="8290994"/>
              <a:ext cx="11095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Diffuser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9BCEF25-F8C3-4DF8-9BDB-F400ADA29671}"/>
                </a:ext>
              </a:extLst>
            </p:cNvPr>
            <p:cNvSpPr txBox="1"/>
            <p:nvPr/>
          </p:nvSpPr>
          <p:spPr>
            <a:xfrm>
              <a:off x="5526089" y="8863455"/>
              <a:ext cx="18721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Storage Closet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55AA8FF8-4650-4D93-A399-F6B0895FBB59}"/>
                </a:ext>
              </a:extLst>
            </p:cNvPr>
            <p:cNvSpPr txBox="1"/>
            <p:nvPr/>
          </p:nvSpPr>
          <p:spPr>
            <a:xfrm>
              <a:off x="5526089" y="9435916"/>
              <a:ext cx="8499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Board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E35A98C-0A96-4BCF-866C-CFC5A6CF58F6}"/>
                </a:ext>
              </a:extLst>
            </p:cNvPr>
            <p:cNvSpPr txBox="1"/>
            <p:nvPr/>
          </p:nvSpPr>
          <p:spPr>
            <a:xfrm>
              <a:off x="5526089" y="10008377"/>
              <a:ext cx="12257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Sofa Bed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563A4BDB-8E1B-4812-9D8B-5E9A5E584732}"/>
                </a:ext>
              </a:extLst>
            </p:cNvPr>
            <p:cNvSpPr txBox="1"/>
            <p:nvPr/>
          </p:nvSpPr>
          <p:spPr>
            <a:xfrm>
              <a:off x="5526089" y="10580838"/>
              <a:ext cx="7761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Chair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94F50BD-4F5E-4E1F-8B34-0A4E0D631E1A}"/>
                </a:ext>
              </a:extLst>
            </p:cNvPr>
            <p:cNvSpPr txBox="1"/>
            <p:nvPr/>
          </p:nvSpPr>
          <p:spPr>
            <a:xfrm>
              <a:off x="5526089" y="11153299"/>
              <a:ext cx="7713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Desk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B24B2AE-E0A2-4945-B40F-DC1C11AB60CA}"/>
                </a:ext>
              </a:extLst>
            </p:cNvPr>
            <p:cNvSpPr txBox="1"/>
            <p:nvPr/>
          </p:nvSpPr>
          <p:spPr>
            <a:xfrm>
              <a:off x="5526089" y="11725758"/>
              <a:ext cx="17915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Picture Frame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809A78B9-AE3A-47AA-A411-2662BCBFD0B9}"/>
              </a:ext>
            </a:extLst>
          </p:cNvPr>
          <p:cNvSpPr txBox="1"/>
          <p:nvPr/>
        </p:nvSpPr>
        <p:spPr>
          <a:xfrm>
            <a:off x="1760881" y="12956377"/>
            <a:ext cx="5477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4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월 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5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일부터 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4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월 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20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일까지 시즌세일 최대 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48% 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까지 진행합니다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.</a:t>
            </a:r>
          </a:p>
          <a:p>
            <a:pPr algn="ctr"/>
            <a:r>
              <a:rPr lang="ko-KR" altLang="en-US" sz="1600" dirty="0" err="1">
                <a:ln>
                  <a:solidFill>
                    <a:srgbClr val="2A4A0C">
                      <a:alpha val="20000"/>
                    </a:srgbClr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윤피티쇼핑몰에서</a:t>
            </a:r>
            <a:r>
              <a:rPr lang="ko-KR" altLang="en-US" sz="1600" dirty="0">
                <a:ln>
                  <a:solidFill>
                    <a:srgbClr val="2A4A0C">
                      <a:alpha val="20000"/>
                    </a:srgbClr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합리적인 소비를 응원합니다</a:t>
            </a:r>
          </a:p>
        </p:txBody>
      </p: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id="{C9706717-51C4-49EE-82F3-B54D6190AE28}"/>
              </a:ext>
            </a:extLst>
          </p:cNvPr>
          <p:cNvCxnSpPr/>
          <p:nvPr/>
        </p:nvCxnSpPr>
        <p:spPr>
          <a:xfrm>
            <a:off x="1270871" y="12780096"/>
            <a:ext cx="633007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2" descr="A narrow road lined with fresh green trees">
            <a:extLst>
              <a:ext uri="{FF2B5EF4-FFF2-40B4-BE49-F238E27FC236}">
                <a16:creationId xmlns:a16="http://schemas.microsoft.com/office/drawing/2014/main" id="{C03E5A7E-EFF2-4F95-B50E-219822056B7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33" t="11111" r="8433"/>
          <a:stretch/>
        </p:blipFill>
        <p:spPr bwMode="auto">
          <a:xfrm>
            <a:off x="-9848850" y="-33542"/>
            <a:ext cx="8999538" cy="14433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자유형: 도형 37">
            <a:extLst>
              <a:ext uri="{FF2B5EF4-FFF2-40B4-BE49-F238E27FC236}">
                <a16:creationId xmlns:a16="http://schemas.microsoft.com/office/drawing/2014/main" id="{86511AB1-C471-47F2-82DC-CF1BA25F65D8}"/>
              </a:ext>
            </a:extLst>
          </p:cNvPr>
          <p:cNvSpPr/>
          <p:nvPr/>
        </p:nvSpPr>
        <p:spPr>
          <a:xfrm>
            <a:off x="-9160559" y="570640"/>
            <a:ext cx="7622957" cy="13258933"/>
          </a:xfrm>
          <a:custGeom>
            <a:avLst/>
            <a:gdLst/>
            <a:ahLst/>
            <a:cxnLst/>
            <a:rect l="l" t="t" r="r" b="b"/>
            <a:pathLst>
              <a:path w="7622957" h="13258933">
                <a:moveTo>
                  <a:pt x="619070" y="4932164"/>
                </a:moveTo>
                <a:lnTo>
                  <a:pt x="619070" y="5100322"/>
                </a:lnTo>
                <a:lnTo>
                  <a:pt x="6934845" y="5100322"/>
                </a:lnTo>
                <a:lnTo>
                  <a:pt x="6934845" y="4932164"/>
                </a:lnTo>
                <a:close/>
                <a:moveTo>
                  <a:pt x="5503216" y="4253018"/>
                </a:moveTo>
                <a:cubicBezTo>
                  <a:pt x="5509600" y="4333372"/>
                  <a:pt x="5515963" y="4400841"/>
                  <a:pt x="5522303" y="4455424"/>
                </a:cubicBezTo>
                <a:lnTo>
                  <a:pt x="5479166" y="4455424"/>
                </a:lnTo>
                <a:cubicBezTo>
                  <a:pt x="5482434" y="4412762"/>
                  <a:pt x="5490451" y="4345294"/>
                  <a:pt x="5503216" y="4253018"/>
                </a:cubicBezTo>
                <a:close/>
                <a:moveTo>
                  <a:pt x="2140891" y="4253018"/>
                </a:moveTo>
                <a:cubicBezTo>
                  <a:pt x="2147276" y="4333372"/>
                  <a:pt x="2153638" y="4400841"/>
                  <a:pt x="2159979" y="4455424"/>
                </a:cubicBezTo>
                <a:lnTo>
                  <a:pt x="2116842" y="4455424"/>
                </a:lnTo>
                <a:cubicBezTo>
                  <a:pt x="2120110" y="4412762"/>
                  <a:pt x="2128126" y="4345294"/>
                  <a:pt x="2140891" y="4253018"/>
                </a:cubicBezTo>
                <a:close/>
                <a:moveTo>
                  <a:pt x="3475731" y="4217001"/>
                </a:moveTo>
                <a:cubicBezTo>
                  <a:pt x="3483470" y="4217001"/>
                  <a:pt x="3488580" y="4220127"/>
                  <a:pt x="3491060" y="4226377"/>
                </a:cubicBezTo>
                <a:cubicBezTo>
                  <a:pt x="3493541" y="4232627"/>
                  <a:pt x="3494781" y="4246965"/>
                  <a:pt x="3494781" y="4269389"/>
                </a:cubicBezTo>
                <a:lnTo>
                  <a:pt x="3494781" y="4490845"/>
                </a:lnTo>
                <a:cubicBezTo>
                  <a:pt x="3494781" y="4519222"/>
                  <a:pt x="3493590" y="4537180"/>
                  <a:pt x="3491209" y="4544720"/>
                </a:cubicBezTo>
                <a:cubicBezTo>
                  <a:pt x="3488828" y="4552261"/>
                  <a:pt x="3483371" y="4556031"/>
                  <a:pt x="3474838" y="4556031"/>
                </a:cubicBezTo>
                <a:cubicBezTo>
                  <a:pt x="3466504" y="4556031"/>
                  <a:pt x="3461196" y="4552757"/>
                  <a:pt x="3458913" y="4546210"/>
                </a:cubicBezTo>
                <a:cubicBezTo>
                  <a:pt x="3456631" y="4539661"/>
                  <a:pt x="3455490" y="4522396"/>
                  <a:pt x="3455490" y="4494416"/>
                </a:cubicBezTo>
                <a:lnTo>
                  <a:pt x="3455490" y="4269389"/>
                </a:lnTo>
                <a:cubicBezTo>
                  <a:pt x="3455490" y="4244584"/>
                  <a:pt x="3457226" y="4229651"/>
                  <a:pt x="3460699" y="4224591"/>
                </a:cubicBezTo>
                <a:cubicBezTo>
                  <a:pt x="3464172" y="4219531"/>
                  <a:pt x="3469182" y="4217001"/>
                  <a:pt x="3475731" y="4217001"/>
                </a:cubicBezTo>
                <a:close/>
                <a:moveTo>
                  <a:pt x="6619873" y="4145563"/>
                </a:moveTo>
                <a:lnTo>
                  <a:pt x="6619873" y="4627469"/>
                </a:lnTo>
                <a:lnTo>
                  <a:pt x="6837162" y="4627469"/>
                </a:lnTo>
                <a:lnTo>
                  <a:pt x="6837162" y="4531029"/>
                </a:lnTo>
                <a:lnTo>
                  <a:pt x="6745186" y="4531029"/>
                </a:lnTo>
                <a:lnTo>
                  <a:pt x="6745186" y="4425062"/>
                </a:lnTo>
                <a:lnTo>
                  <a:pt x="6823470" y="4425062"/>
                </a:lnTo>
                <a:lnTo>
                  <a:pt x="6823470" y="4333384"/>
                </a:lnTo>
                <a:lnTo>
                  <a:pt x="6745186" y="4333384"/>
                </a:lnTo>
                <a:lnTo>
                  <a:pt x="6745186" y="4242004"/>
                </a:lnTo>
                <a:lnTo>
                  <a:pt x="6828828" y="4242004"/>
                </a:lnTo>
                <a:lnTo>
                  <a:pt x="6828828" y="4145563"/>
                </a:lnTo>
                <a:close/>
                <a:moveTo>
                  <a:pt x="6038848" y="4145563"/>
                </a:moveTo>
                <a:lnTo>
                  <a:pt x="6038848" y="4627469"/>
                </a:lnTo>
                <a:lnTo>
                  <a:pt x="6240361" y="4627469"/>
                </a:lnTo>
                <a:lnTo>
                  <a:pt x="6240361" y="4531029"/>
                </a:lnTo>
                <a:lnTo>
                  <a:pt x="6164161" y="4531029"/>
                </a:lnTo>
                <a:lnTo>
                  <a:pt x="6164161" y="4145563"/>
                </a:lnTo>
                <a:close/>
                <a:moveTo>
                  <a:pt x="5407594" y="4145563"/>
                </a:moveTo>
                <a:lnTo>
                  <a:pt x="5343672" y="4627469"/>
                </a:lnTo>
                <a:lnTo>
                  <a:pt x="5473227" y="4627469"/>
                </a:lnTo>
                <a:lnTo>
                  <a:pt x="5480762" y="4540851"/>
                </a:lnTo>
                <a:lnTo>
                  <a:pt x="5525586" y="4540851"/>
                </a:lnTo>
                <a:lnTo>
                  <a:pt x="5532312" y="4627469"/>
                </a:lnTo>
                <a:lnTo>
                  <a:pt x="5660378" y="4627469"/>
                </a:lnTo>
                <a:lnTo>
                  <a:pt x="5588717" y="4145563"/>
                </a:lnTo>
                <a:close/>
                <a:moveTo>
                  <a:pt x="4019548" y="4145563"/>
                </a:moveTo>
                <a:lnTo>
                  <a:pt x="4019548" y="4627469"/>
                </a:lnTo>
                <a:lnTo>
                  <a:pt x="4124323" y="4627469"/>
                </a:lnTo>
                <a:lnTo>
                  <a:pt x="4124323" y="4408394"/>
                </a:lnTo>
                <a:lnTo>
                  <a:pt x="4189510" y="4627469"/>
                </a:lnTo>
                <a:lnTo>
                  <a:pt x="4299345" y="4627469"/>
                </a:lnTo>
                <a:lnTo>
                  <a:pt x="4299345" y="4145563"/>
                </a:lnTo>
                <a:lnTo>
                  <a:pt x="4194570" y="4145563"/>
                </a:lnTo>
                <a:lnTo>
                  <a:pt x="4194570" y="4362555"/>
                </a:lnTo>
                <a:lnTo>
                  <a:pt x="4124323" y="4145563"/>
                </a:lnTo>
                <a:close/>
                <a:moveTo>
                  <a:pt x="2045270" y="4145563"/>
                </a:moveTo>
                <a:lnTo>
                  <a:pt x="1981348" y="4627469"/>
                </a:lnTo>
                <a:lnTo>
                  <a:pt x="2110903" y="4627469"/>
                </a:lnTo>
                <a:lnTo>
                  <a:pt x="2118437" y="4540851"/>
                </a:lnTo>
                <a:lnTo>
                  <a:pt x="2163262" y="4540851"/>
                </a:lnTo>
                <a:lnTo>
                  <a:pt x="2169987" y="4627469"/>
                </a:lnTo>
                <a:lnTo>
                  <a:pt x="2298054" y="4627469"/>
                </a:lnTo>
                <a:lnTo>
                  <a:pt x="2226393" y="4145563"/>
                </a:lnTo>
                <a:close/>
                <a:moveTo>
                  <a:pt x="1400174" y="4145563"/>
                </a:moveTo>
                <a:lnTo>
                  <a:pt x="1400174" y="4627469"/>
                </a:lnTo>
                <a:lnTo>
                  <a:pt x="1617463" y="4627469"/>
                </a:lnTo>
                <a:lnTo>
                  <a:pt x="1617463" y="4531029"/>
                </a:lnTo>
                <a:lnTo>
                  <a:pt x="1525487" y="4531029"/>
                </a:lnTo>
                <a:lnTo>
                  <a:pt x="1525487" y="4425062"/>
                </a:lnTo>
                <a:lnTo>
                  <a:pt x="1603770" y="4425062"/>
                </a:lnTo>
                <a:lnTo>
                  <a:pt x="1603770" y="4333384"/>
                </a:lnTo>
                <a:lnTo>
                  <a:pt x="1525487" y="4333384"/>
                </a:lnTo>
                <a:lnTo>
                  <a:pt x="1525487" y="4242004"/>
                </a:lnTo>
                <a:lnTo>
                  <a:pt x="1609128" y="4242004"/>
                </a:lnTo>
                <a:lnTo>
                  <a:pt x="1609128" y="4145563"/>
                </a:lnTo>
                <a:close/>
                <a:moveTo>
                  <a:pt x="4830959" y="4135443"/>
                </a:moveTo>
                <a:cubicBezTo>
                  <a:pt x="4801194" y="4135443"/>
                  <a:pt x="4775794" y="4140256"/>
                  <a:pt x="4754759" y="4149879"/>
                </a:cubicBezTo>
                <a:cubicBezTo>
                  <a:pt x="4733725" y="4159503"/>
                  <a:pt x="4718495" y="4172848"/>
                  <a:pt x="4709069" y="4189915"/>
                </a:cubicBezTo>
                <a:cubicBezTo>
                  <a:pt x="4699643" y="4206980"/>
                  <a:pt x="4694930" y="4233967"/>
                  <a:pt x="4694930" y="4270877"/>
                </a:cubicBezTo>
                <a:cubicBezTo>
                  <a:pt x="4694930" y="4296475"/>
                  <a:pt x="4698254" y="4317510"/>
                  <a:pt x="4704902" y="4333980"/>
                </a:cubicBezTo>
                <a:cubicBezTo>
                  <a:pt x="4711549" y="4350450"/>
                  <a:pt x="4719933" y="4363348"/>
                  <a:pt x="4730054" y="4372674"/>
                </a:cubicBezTo>
                <a:cubicBezTo>
                  <a:pt x="4740174" y="4382002"/>
                  <a:pt x="4760811" y="4396984"/>
                  <a:pt x="4791966" y="4417622"/>
                </a:cubicBezTo>
                <a:cubicBezTo>
                  <a:pt x="4823121" y="4438061"/>
                  <a:pt x="4842667" y="4452646"/>
                  <a:pt x="4850605" y="4461376"/>
                </a:cubicBezTo>
                <a:cubicBezTo>
                  <a:pt x="4858344" y="4470108"/>
                  <a:pt x="4862213" y="4488662"/>
                  <a:pt x="4862213" y="4517038"/>
                </a:cubicBezTo>
                <a:cubicBezTo>
                  <a:pt x="4862213" y="4529936"/>
                  <a:pt x="4860179" y="4539661"/>
                  <a:pt x="4856111" y="4546210"/>
                </a:cubicBezTo>
                <a:cubicBezTo>
                  <a:pt x="4852043" y="4552757"/>
                  <a:pt x="4845842" y="4556031"/>
                  <a:pt x="4837508" y="4556031"/>
                </a:cubicBezTo>
                <a:cubicBezTo>
                  <a:pt x="4829173" y="4556031"/>
                  <a:pt x="4823369" y="4553451"/>
                  <a:pt x="4820095" y="4548292"/>
                </a:cubicBezTo>
                <a:cubicBezTo>
                  <a:pt x="4816821" y="4543133"/>
                  <a:pt x="4815184" y="4531524"/>
                  <a:pt x="4815184" y="4513466"/>
                </a:cubicBezTo>
                <a:lnTo>
                  <a:pt x="4815184" y="4454828"/>
                </a:lnTo>
                <a:lnTo>
                  <a:pt x="4698800" y="4454828"/>
                </a:lnTo>
                <a:lnTo>
                  <a:pt x="4698800" y="4486379"/>
                </a:lnTo>
                <a:cubicBezTo>
                  <a:pt x="4698800" y="4522496"/>
                  <a:pt x="4702471" y="4550376"/>
                  <a:pt x="4709813" y="4570021"/>
                </a:cubicBezTo>
                <a:cubicBezTo>
                  <a:pt x="4717155" y="4589666"/>
                  <a:pt x="4732683" y="4605839"/>
                  <a:pt x="4756396" y="4618539"/>
                </a:cubicBezTo>
                <a:cubicBezTo>
                  <a:pt x="4780110" y="4631240"/>
                  <a:pt x="4808734" y="4637590"/>
                  <a:pt x="4842270" y="4637590"/>
                </a:cubicBezTo>
                <a:cubicBezTo>
                  <a:pt x="4872830" y="4637590"/>
                  <a:pt x="4899619" y="4632082"/>
                  <a:pt x="4922637" y="4621069"/>
                </a:cubicBezTo>
                <a:cubicBezTo>
                  <a:pt x="4945656" y="4610055"/>
                  <a:pt x="4961184" y="4596413"/>
                  <a:pt x="4969221" y="4580141"/>
                </a:cubicBezTo>
                <a:cubicBezTo>
                  <a:pt x="4977257" y="4563870"/>
                  <a:pt x="4981276" y="4538569"/>
                  <a:pt x="4981276" y="4504239"/>
                </a:cubicBezTo>
                <a:cubicBezTo>
                  <a:pt x="4981276" y="4457011"/>
                  <a:pt x="4974033" y="4422780"/>
                  <a:pt x="4959547" y="4401547"/>
                </a:cubicBezTo>
                <a:cubicBezTo>
                  <a:pt x="4945061" y="4380315"/>
                  <a:pt x="4909927" y="4353144"/>
                  <a:pt x="4854144" y="4320036"/>
                </a:cubicBezTo>
                <a:cubicBezTo>
                  <a:pt x="4834691" y="4308537"/>
                  <a:pt x="4822887" y="4298715"/>
                  <a:pt x="4818732" y="4290574"/>
                </a:cubicBezTo>
                <a:cubicBezTo>
                  <a:pt x="4814382" y="4282430"/>
                  <a:pt x="4812207" y="4270318"/>
                  <a:pt x="4812207" y="4254236"/>
                </a:cubicBezTo>
                <a:cubicBezTo>
                  <a:pt x="4812207" y="4241724"/>
                  <a:pt x="4814142" y="4232391"/>
                  <a:pt x="4818011" y="4226235"/>
                </a:cubicBezTo>
                <a:cubicBezTo>
                  <a:pt x="4821881" y="4220079"/>
                  <a:pt x="4827586" y="4217001"/>
                  <a:pt x="4835127" y="4217001"/>
                </a:cubicBezTo>
                <a:cubicBezTo>
                  <a:pt x="4842072" y="4217001"/>
                  <a:pt x="4847033" y="4219283"/>
                  <a:pt x="4850009" y="4223847"/>
                </a:cubicBezTo>
                <a:cubicBezTo>
                  <a:pt x="4852986" y="4228411"/>
                  <a:pt x="4854474" y="4239028"/>
                  <a:pt x="4854474" y="4255696"/>
                </a:cubicBezTo>
                <a:lnTo>
                  <a:pt x="4854474" y="4291414"/>
                </a:lnTo>
                <a:lnTo>
                  <a:pt x="4970858" y="4291414"/>
                </a:lnTo>
                <a:lnTo>
                  <a:pt x="4970858" y="4272365"/>
                </a:lnTo>
                <a:cubicBezTo>
                  <a:pt x="4970858" y="4234067"/>
                  <a:pt x="4967137" y="4206931"/>
                  <a:pt x="4959696" y="4190956"/>
                </a:cubicBezTo>
                <a:cubicBezTo>
                  <a:pt x="4952254" y="4174982"/>
                  <a:pt x="4937074" y="4161736"/>
                  <a:pt x="4914154" y="4151219"/>
                </a:cubicBezTo>
                <a:cubicBezTo>
                  <a:pt x="4891235" y="4140702"/>
                  <a:pt x="4863503" y="4135443"/>
                  <a:pt x="4830959" y="4135443"/>
                </a:cubicBezTo>
                <a:close/>
                <a:moveTo>
                  <a:pt x="3475136" y="4135443"/>
                </a:moveTo>
                <a:cubicBezTo>
                  <a:pt x="3447949" y="4135443"/>
                  <a:pt x="3424137" y="4139907"/>
                  <a:pt x="3403698" y="4148838"/>
                </a:cubicBezTo>
                <a:cubicBezTo>
                  <a:pt x="3383259" y="4157768"/>
                  <a:pt x="3367037" y="4170566"/>
                  <a:pt x="3355031" y="4187235"/>
                </a:cubicBezTo>
                <a:cubicBezTo>
                  <a:pt x="3343026" y="4203904"/>
                  <a:pt x="3335882" y="4222309"/>
                  <a:pt x="3333600" y="4242450"/>
                </a:cubicBezTo>
                <a:cubicBezTo>
                  <a:pt x="3331318" y="4262592"/>
                  <a:pt x="3330177" y="4296872"/>
                  <a:pt x="3330177" y="4345291"/>
                </a:cubicBezTo>
                <a:lnTo>
                  <a:pt x="3330177" y="4427741"/>
                </a:lnTo>
                <a:cubicBezTo>
                  <a:pt x="3330177" y="4477351"/>
                  <a:pt x="3331367" y="4512078"/>
                  <a:pt x="3333749" y="4531921"/>
                </a:cubicBezTo>
                <a:cubicBezTo>
                  <a:pt x="3336130" y="4551765"/>
                  <a:pt x="3343571" y="4570120"/>
                  <a:pt x="3356073" y="4586988"/>
                </a:cubicBezTo>
                <a:cubicBezTo>
                  <a:pt x="3368575" y="4603855"/>
                  <a:pt x="3385095" y="4616505"/>
                  <a:pt x="3405633" y="4624939"/>
                </a:cubicBezTo>
                <a:cubicBezTo>
                  <a:pt x="3426171" y="4633373"/>
                  <a:pt x="3449338" y="4637590"/>
                  <a:pt x="3475136" y="4637590"/>
                </a:cubicBezTo>
                <a:cubicBezTo>
                  <a:pt x="3502321" y="4637590"/>
                  <a:pt x="3526133" y="4633124"/>
                  <a:pt x="3546573" y="4624195"/>
                </a:cubicBezTo>
                <a:cubicBezTo>
                  <a:pt x="3567012" y="4615265"/>
                  <a:pt x="3583234" y="4602466"/>
                  <a:pt x="3595239" y="4585798"/>
                </a:cubicBezTo>
                <a:cubicBezTo>
                  <a:pt x="3607245" y="4569129"/>
                  <a:pt x="3614388" y="4550723"/>
                  <a:pt x="3616671" y="4530583"/>
                </a:cubicBezTo>
                <a:cubicBezTo>
                  <a:pt x="3618953" y="4510440"/>
                  <a:pt x="3620094" y="4476161"/>
                  <a:pt x="3620094" y="4427741"/>
                </a:cubicBezTo>
                <a:lnTo>
                  <a:pt x="3620094" y="4345291"/>
                </a:lnTo>
                <a:cubicBezTo>
                  <a:pt x="3620094" y="4295681"/>
                  <a:pt x="3618903" y="4260955"/>
                  <a:pt x="3616522" y="4241110"/>
                </a:cubicBezTo>
                <a:cubicBezTo>
                  <a:pt x="3614140" y="4221268"/>
                  <a:pt x="3606699" y="4202912"/>
                  <a:pt x="3594198" y="4186045"/>
                </a:cubicBezTo>
                <a:cubicBezTo>
                  <a:pt x="3581696" y="4169178"/>
                  <a:pt x="3565176" y="4156527"/>
                  <a:pt x="3544638" y="4148093"/>
                </a:cubicBezTo>
                <a:cubicBezTo>
                  <a:pt x="3524099" y="4139660"/>
                  <a:pt x="3500932" y="4135443"/>
                  <a:pt x="3475136" y="4135443"/>
                </a:cubicBezTo>
                <a:close/>
                <a:moveTo>
                  <a:pt x="2792610" y="4135443"/>
                </a:moveTo>
                <a:cubicBezTo>
                  <a:pt x="2762844" y="4135443"/>
                  <a:pt x="2737444" y="4140256"/>
                  <a:pt x="2716410" y="4149879"/>
                </a:cubicBezTo>
                <a:cubicBezTo>
                  <a:pt x="2695376" y="4159503"/>
                  <a:pt x="2680145" y="4172848"/>
                  <a:pt x="2670720" y="4189915"/>
                </a:cubicBezTo>
                <a:cubicBezTo>
                  <a:pt x="2661294" y="4206980"/>
                  <a:pt x="2656581" y="4233967"/>
                  <a:pt x="2656581" y="4270877"/>
                </a:cubicBezTo>
                <a:cubicBezTo>
                  <a:pt x="2656581" y="4296475"/>
                  <a:pt x="2659905" y="4317510"/>
                  <a:pt x="2666552" y="4333980"/>
                </a:cubicBezTo>
                <a:cubicBezTo>
                  <a:pt x="2673200" y="4350450"/>
                  <a:pt x="2681584" y="4363348"/>
                  <a:pt x="2691704" y="4372674"/>
                </a:cubicBezTo>
                <a:cubicBezTo>
                  <a:pt x="2701824" y="4382002"/>
                  <a:pt x="2722462" y="4396984"/>
                  <a:pt x="2753616" y="4417622"/>
                </a:cubicBezTo>
                <a:cubicBezTo>
                  <a:pt x="2784772" y="4438061"/>
                  <a:pt x="2804317" y="4452646"/>
                  <a:pt x="2812255" y="4461376"/>
                </a:cubicBezTo>
                <a:cubicBezTo>
                  <a:pt x="2819994" y="4470108"/>
                  <a:pt x="2823864" y="4488662"/>
                  <a:pt x="2823864" y="4517038"/>
                </a:cubicBezTo>
                <a:cubicBezTo>
                  <a:pt x="2823864" y="4529936"/>
                  <a:pt x="2821830" y="4539661"/>
                  <a:pt x="2817762" y="4546210"/>
                </a:cubicBezTo>
                <a:cubicBezTo>
                  <a:pt x="2813694" y="4552757"/>
                  <a:pt x="2807493" y="4556031"/>
                  <a:pt x="2799158" y="4556031"/>
                </a:cubicBezTo>
                <a:cubicBezTo>
                  <a:pt x="2790824" y="4556031"/>
                  <a:pt x="2785020" y="4553451"/>
                  <a:pt x="2781745" y="4548292"/>
                </a:cubicBezTo>
                <a:cubicBezTo>
                  <a:pt x="2778471" y="4543133"/>
                  <a:pt x="2776834" y="4531524"/>
                  <a:pt x="2776834" y="4513466"/>
                </a:cubicBezTo>
                <a:lnTo>
                  <a:pt x="2776834" y="4454828"/>
                </a:lnTo>
                <a:lnTo>
                  <a:pt x="2660450" y="4454828"/>
                </a:lnTo>
                <a:lnTo>
                  <a:pt x="2660450" y="4486379"/>
                </a:lnTo>
                <a:cubicBezTo>
                  <a:pt x="2660450" y="4522496"/>
                  <a:pt x="2664122" y="4550376"/>
                  <a:pt x="2671464" y="4570021"/>
                </a:cubicBezTo>
                <a:cubicBezTo>
                  <a:pt x="2678806" y="4589666"/>
                  <a:pt x="2694334" y="4605839"/>
                  <a:pt x="2718047" y="4618539"/>
                </a:cubicBezTo>
                <a:cubicBezTo>
                  <a:pt x="2741760" y="4631240"/>
                  <a:pt x="2770385" y="4637590"/>
                  <a:pt x="2803921" y="4637590"/>
                </a:cubicBezTo>
                <a:cubicBezTo>
                  <a:pt x="2834480" y="4637590"/>
                  <a:pt x="2861269" y="4632082"/>
                  <a:pt x="2884288" y="4621069"/>
                </a:cubicBezTo>
                <a:cubicBezTo>
                  <a:pt x="2907306" y="4610055"/>
                  <a:pt x="2922835" y="4596413"/>
                  <a:pt x="2930871" y="4580141"/>
                </a:cubicBezTo>
                <a:cubicBezTo>
                  <a:pt x="2938908" y="4563870"/>
                  <a:pt x="2942926" y="4538569"/>
                  <a:pt x="2942926" y="4504239"/>
                </a:cubicBezTo>
                <a:cubicBezTo>
                  <a:pt x="2942926" y="4457011"/>
                  <a:pt x="2935683" y="4422780"/>
                  <a:pt x="2921197" y="4401547"/>
                </a:cubicBezTo>
                <a:cubicBezTo>
                  <a:pt x="2906711" y="4380315"/>
                  <a:pt x="2871577" y="4353144"/>
                  <a:pt x="2815794" y="4320036"/>
                </a:cubicBezTo>
                <a:cubicBezTo>
                  <a:pt x="2796341" y="4308537"/>
                  <a:pt x="2784537" y="4298715"/>
                  <a:pt x="2780382" y="4290574"/>
                </a:cubicBezTo>
                <a:cubicBezTo>
                  <a:pt x="2776032" y="4282430"/>
                  <a:pt x="2773857" y="4270318"/>
                  <a:pt x="2773857" y="4254236"/>
                </a:cubicBezTo>
                <a:cubicBezTo>
                  <a:pt x="2773857" y="4241724"/>
                  <a:pt x="2775792" y="4232391"/>
                  <a:pt x="2779662" y="4226235"/>
                </a:cubicBezTo>
                <a:cubicBezTo>
                  <a:pt x="2783531" y="4220079"/>
                  <a:pt x="2789236" y="4217001"/>
                  <a:pt x="2796777" y="4217001"/>
                </a:cubicBezTo>
                <a:cubicBezTo>
                  <a:pt x="2803722" y="4217001"/>
                  <a:pt x="2808683" y="4219283"/>
                  <a:pt x="2811659" y="4223847"/>
                </a:cubicBezTo>
                <a:cubicBezTo>
                  <a:pt x="2814636" y="4228411"/>
                  <a:pt x="2816125" y="4239028"/>
                  <a:pt x="2816125" y="4255696"/>
                </a:cubicBezTo>
                <a:lnTo>
                  <a:pt x="2816125" y="4291414"/>
                </a:lnTo>
                <a:lnTo>
                  <a:pt x="2932508" y="4291414"/>
                </a:lnTo>
                <a:lnTo>
                  <a:pt x="2932508" y="4272365"/>
                </a:lnTo>
                <a:cubicBezTo>
                  <a:pt x="2932508" y="4234067"/>
                  <a:pt x="2928788" y="4206931"/>
                  <a:pt x="2921346" y="4190956"/>
                </a:cubicBezTo>
                <a:cubicBezTo>
                  <a:pt x="2913905" y="4174982"/>
                  <a:pt x="2898724" y="4161736"/>
                  <a:pt x="2875805" y="4151219"/>
                </a:cubicBezTo>
                <a:cubicBezTo>
                  <a:pt x="2852885" y="4140702"/>
                  <a:pt x="2825154" y="4135443"/>
                  <a:pt x="2792610" y="4135443"/>
                </a:cubicBezTo>
                <a:close/>
                <a:moveTo>
                  <a:pt x="859035" y="4135443"/>
                </a:moveTo>
                <a:cubicBezTo>
                  <a:pt x="829269" y="4135443"/>
                  <a:pt x="803869" y="4140256"/>
                  <a:pt x="782835" y="4149879"/>
                </a:cubicBezTo>
                <a:cubicBezTo>
                  <a:pt x="761800" y="4159503"/>
                  <a:pt x="746570" y="4172848"/>
                  <a:pt x="737144" y="4189915"/>
                </a:cubicBezTo>
                <a:cubicBezTo>
                  <a:pt x="727719" y="4206980"/>
                  <a:pt x="723006" y="4233967"/>
                  <a:pt x="723006" y="4270877"/>
                </a:cubicBezTo>
                <a:cubicBezTo>
                  <a:pt x="723006" y="4296475"/>
                  <a:pt x="726330" y="4317510"/>
                  <a:pt x="732977" y="4333980"/>
                </a:cubicBezTo>
                <a:cubicBezTo>
                  <a:pt x="739625" y="4350450"/>
                  <a:pt x="748009" y="4363348"/>
                  <a:pt x="758129" y="4372674"/>
                </a:cubicBezTo>
                <a:cubicBezTo>
                  <a:pt x="768250" y="4382002"/>
                  <a:pt x="788887" y="4396984"/>
                  <a:pt x="820042" y="4417622"/>
                </a:cubicBezTo>
                <a:cubicBezTo>
                  <a:pt x="851196" y="4438061"/>
                  <a:pt x="870743" y="4452646"/>
                  <a:pt x="878680" y="4461376"/>
                </a:cubicBezTo>
                <a:cubicBezTo>
                  <a:pt x="886419" y="4470108"/>
                  <a:pt x="890289" y="4488662"/>
                  <a:pt x="890289" y="4517038"/>
                </a:cubicBezTo>
                <a:cubicBezTo>
                  <a:pt x="890289" y="4529936"/>
                  <a:pt x="888254" y="4539661"/>
                  <a:pt x="884187" y="4546210"/>
                </a:cubicBezTo>
                <a:cubicBezTo>
                  <a:pt x="880119" y="4552757"/>
                  <a:pt x="873918" y="4556031"/>
                  <a:pt x="865583" y="4556031"/>
                </a:cubicBezTo>
                <a:cubicBezTo>
                  <a:pt x="857249" y="4556031"/>
                  <a:pt x="851445" y="4553451"/>
                  <a:pt x="848170" y="4548292"/>
                </a:cubicBezTo>
                <a:cubicBezTo>
                  <a:pt x="844896" y="4543133"/>
                  <a:pt x="843259" y="4531524"/>
                  <a:pt x="843259" y="4513466"/>
                </a:cubicBezTo>
                <a:lnTo>
                  <a:pt x="843259" y="4454828"/>
                </a:lnTo>
                <a:lnTo>
                  <a:pt x="726875" y="4454828"/>
                </a:lnTo>
                <a:lnTo>
                  <a:pt x="726875" y="4486379"/>
                </a:lnTo>
                <a:cubicBezTo>
                  <a:pt x="726875" y="4522496"/>
                  <a:pt x="730546" y="4550376"/>
                  <a:pt x="737889" y="4570021"/>
                </a:cubicBezTo>
                <a:cubicBezTo>
                  <a:pt x="745231" y="4589666"/>
                  <a:pt x="760759" y="4605839"/>
                  <a:pt x="784472" y="4618539"/>
                </a:cubicBezTo>
                <a:cubicBezTo>
                  <a:pt x="808185" y="4631240"/>
                  <a:pt x="836810" y="4637590"/>
                  <a:pt x="870346" y="4637590"/>
                </a:cubicBezTo>
                <a:cubicBezTo>
                  <a:pt x="900905" y="4637590"/>
                  <a:pt x="927694" y="4632082"/>
                  <a:pt x="950713" y="4621069"/>
                </a:cubicBezTo>
                <a:cubicBezTo>
                  <a:pt x="973732" y="4610055"/>
                  <a:pt x="989259" y="4596413"/>
                  <a:pt x="997296" y="4580141"/>
                </a:cubicBezTo>
                <a:cubicBezTo>
                  <a:pt x="1005333" y="4563870"/>
                  <a:pt x="1009351" y="4538569"/>
                  <a:pt x="1009351" y="4504239"/>
                </a:cubicBezTo>
                <a:cubicBezTo>
                  <a:pt x="1009351" y="4457011"/>
                  <a:pt x="1002108" y="4422780"/>
                  <a:pt x="987622" y="4401547"/>
                </a:cubicBezTo>
                <a:cubicBezTo>
                  <a:pt x="973136" y="4380315"/>
                  <a:pt x="938002" y="4353144"/>
                  <a:pt x="882219" y="4320036"/>
                </a:cubicBezTo>
                <a:cubicBezTo>
                  <a:pt x="862766" y="4308537"/>
                  <a:pt x="850962" y="4298715"/>
                  <a:pt x="846808" y="4290574"/>
                </a:cubicBezTo>
                <a:cubicBezTo>
                  <a:pt x="842457" y="4282430"/>
                  <a:pt x="840282" y="4270318"/>
                  <a:pt x="840282" y="4254236"/>
                </a:cubicBezTo>
                <a:cubicBezTo>
                  <a:pt x="840282" y="4241724"/>
                  <a:pt x="842217" y="4232391"/>
                  <a:pt x="846087" y="4226235"/>
                </a:cubicBezTo>
                <a:cubicBezTo>
                  <a:pt x="849956" y="4220079"/>
                  <a:pt x="855661" y="4217001"/>
                  <a:pt x="863202" y="4217001"/>
                </a:cubicBezTo>
                <a:cubicBezTo>
                  <a:pt x="870147" y="4217001"/>
                  <a:pt x="875108" y="4219283"/>
                  <a:pt x="878085" y="4223847"/>
                </a:cubicBezTo>
                <a:cubicBezTo>
                  <a:pt x="881061" y="4228411"/>
                  <a:pt x="882550" y="4239028"/>
                  <a:pt x="882550" y="4255696"/>
                </a:cubicBezTo>
                <a:lnTo>
                  <a:pt x="882550" y="4291414"/>
                </a:lnTo>
                <a:lnTo>
                  <a:pt x="998933" y="4291414"/>
                </a:lnTo>
                <a:lnTo>
                  <a:pt x="998933" y="4272365"/>
                </a:lnTo>
                <a:cubicBezTo>
                  <a:pt x="998933" y="4234067"/>
                  <a:pt x="995212" y="4206931"/>
                  <a:pt x="987771" y="4190956"/>
                </a:cubicBezTo>
                <a:cubicBezTo>
                  <a:pt x="980330" y="4174982"/>
                  <a:pt x="965149" y="4161736"/>
                  <a:pt x="942230" y="4151219"/>
                </a:cubicBezTo>
                <a:cubicBezTo>
                  <a:pt x="919310" y="4140702"/>
                  <a:pt x="891578" y="4135443"/>
                  <a:pt x="859035" y="4135443"/>
                </a:cubicBezTo>
                <a:close/>
                <a:moveTo>
                  <a:pt x="5690260" y="3098063"/>
                </a:moveTo>
                <a:cubicBezTo>
                  <a:pt x="5704408" y="3098063"/>
                  <a:pt x="5713749" y="3103776"/>
                  <a:pt x="5718284" y="3115203"/>
                </a:cubicBezTo>
                <a:cubicBezTo>
                  <a:pt x="5722818" y="3126631"/>
                  <a:pt x="5725086" y="3152841"/>
                  <a:pt x="5725086" y="3193833"/>
                </a:cubicBezTo>
                <a:lnTo>
                  <a:pt x="5725086" y="3598683"/>
                </a:lnTo>
                <a:cubicBezTo>
                  <a:pt x="5725086" y="3650559"/>
                  <a:pt x="5722909" y="3683390"/>
                  <a:pt x="5718556" y="3697175"/>
                </a:cubicBezTo>
                <a:cubicBezTo>
                  <a:pt x="5714203" y="3710960"/>
                  <a:pt x="5704227" y="3717852"/>
                  <a:pt x="5688628" y="3717852"/>
                </a:cubicBezTo>
                <a:cubicBezTo>
                  <a:pt x="5673391" y="3717852"/>
                  <a:pt x="5663687" y="3711867"/>
                  <a:pt x="5659515" y="3699895"/>
                </a:cubicBezTo>
                <a:cubicBezTo>
                  <a:pt x="5655344" y="3687924"/>
                  <a:pt x="5653258" y="3656363"/>
                  <a:pt x="5653258" y="3605213"/>
                </a:cubicBezTo>
                <a:lnTo>
                  <a:pt x="5653258" y="3193833"/>
                </a:lnTo>
                <a:cubicBezTo>
                  <a:pt x="5653258" y="3148487"/>
                  <a:pt x="5656432" y="3121189"/>
                  <a:pt x="5662780" y="3111938"/>
                </a:cubicBezTo>
                <a:cubicBezTo>
                  <a:pt x="5669129" y="3102688"/>
                  <a:pt x="5678289" y="3098063"/>
                  <a:pt x="5690260" y="3098063"/>
                </a:cubicBezTo>
                <a:close/>
                <a:moveTo>
                  <a:pt x="6487974" y="2967466"/>
                </a:moveTo>
                <a:lnTo>
                  <a:pt x="6487974" y="3848450"/>
                </a:lnTo>
                <a:lnTo>
                  <a:pt x="6717062" y="3848450"/>
                </a:lnTo>
                <a:lnTo>
                  <a:pt x="6717062" y="3478425"/>
                </a:lnTo>
                <a:lnTo>
                  <a:pt x="6858542" y="3478425"/>
                </a:lnTo>
                <a:lnTo>
                  <a:pt x="6858542" y="3310826"/>
                </a:lnTo>
                <a:lnTo>
                  <a:pt x="6717062" y="3310826"/>
                </a:lnTo>
                <a:lnTo>
                  <a:pt x="6717062" y="3143771"/>
                </a:lnTo>
                <a:lnTo>
                  <a:pt x="6875955" y="3143771"/>
                </a:lnTo>
                <a:lnTo>
                  <a:pt x="6875955" y="2967466"/>
                </a:lnTo>
                <a:close/>
                <a:moveTo>
                  <a:pt x="6040299" y="2967466"/>
                </a:moveTo>
                <a:lnTo>
                  <a:pt x="6040299" y="3848450"/>
                </a:lnTo>
                <a:lnTo>
                  <a:pt x="6269387" y="3848450"/>
                </a:lnTo>
                <a:lnTo>
                  <a:pt x="6269387" y="3478425"/>
                </a:lnTo>
                <a:lnTo>
                  <a:pt x="6410867" y="3478425"/>
                </a:lnTo>
                <a:lnTo>
                  <a:pt x="6410867" y="3310826"/>
                </a:lnTo>
                <a:lnTo>
                  <a:pt x="6269387" y="3310826"/>
                </a:lnTo>
                <a:lnTo>
                  <a:pt x="6269387" y="3143771"/>
                </a:lnTo>
                <a:lnTo>
                  <a:pt x="6428280" y="3143771"/>
                </a:lnTo>
                <a:lnTo>
                  <a:pt x="6428280" y="2967466"/>
                </a:lnTo>
                <a:close/>
                <a:moveTo>
                  <a:pt x="5689172" y="2948965"/>
                </a:moveTo>
                <a:cubicBezTo>
                  <a:pt x="5639472" y="2948965"/>
                  <a:pt x="5595940" y="2957127"/>
                  <a:pt x="5558575" y="2973451"/>
                </a:cubicBezTo>
                <a:cubicBezTo>
                  <a:pt x="5521210" y="2989776"/>
                  <a:pt x="5491554" y="3013175"/>
                  <a:pt x="5469606" y="3043647"/>
                </a:cubicBezTo>
                <a:cubicBezTo>
                  <a:pt x="5447659" y="3074120"/>
                  <a:pt x="5434599" y="3107766"/>
                  <a:pt x="5430427" y="3144588"/>
                </a:cubicBezTo>
                <a:cubicBezTo>
                  <a:pt x="5426255" y="3181409"/>
                  <a:pt x="5424169" y="3244077"/>
                  <a:pt x="5424169" y="3332592"/>
                </a:cubicBezTo>
                <a:lnTo>
                  <a:pt x="5424169" y="3483323"/>
                </a:lnTo>
                <a:cubicBezTo>
                  <a:pt x="5424169" y="3574015"/>
                  <a:pt x="5426346" y="3637499"/>
                  <a:pt x="5430699" y="3673776"/>
                </a:cubicBezTo>
                <a:cubicBezTo>
                  <a:pt x="5435052" y="3710053"/>
                  <a:pt x="5448656" y="3743609"/>
                  <a:pt x="5471511" y="3774444"/>
                </a:cubicBezTo>
                <a:cubicBezTo>
                  <a:pt x="5494365" y="3805280"/>
                  <a:pt x="5524565" y="3828406"/>
                  <a:pt x="5562112" y="3843825"/>
                </a:cubicBezTo>
                <a:cubicBezTo>
                  <a:pt x="5599659" y="3859242"/>
                  <a:pt x="5642012" y="3866950"/>
                  <a:pt x="5689172" y="3866950"/>
                </a:cubicBezTo>
                <a:cubicBezTo>
                  <a:pt x="5738871" y="3866950"/>
                  <a:pt x="5782403" y="3858789"/>
                  <a:pt x="5819768" y="3842464"/>
                </a:cubicBezTo>
                <a:cubicBezTo>
                  <a:pt x="5857133" y="3826140"/>
                  <a:pt x="5886790" y="3802740"/>
                  <a:pt x="5908737" y="3772268"/>
                </a:cubicBezTo>
                <a:cubicBezTo>
                  <a:pt x="5930685" y="3741795"/>
                  <a:pt x="5943745" y="3708148"/>
                  <a:pt x="5947916" y="3671328"/>
                </a:cubicBezTo>
                <a:cubicBezTo>
                  <a:pt x="5952088" y="3634506"/>
                  <a:pt x="5954174" y="3571838"/>
                  <a:pt x="5954174" y="3483323"/>
                </a:cubicBezTo>
                <a:lnTo>
                  <a:pt x="5954174" y="3332592"/>
                </a:lnTo>
                <a:cubicBezTo>
                  <a:pt x="5954174" y="3241900"/>
                  <a:pt x="5951997" y="3178416"/>
                  <a:pt x="5947644" y="3142139"/>
                </a:cubicBezTo>
                <a:cubicBezTo>
                  <a:pt x="5943291" y="3105862"/>
                  <a:pt x="5929687" y="3072306"/>
                  <a:pt x="5906833" y="3041471"/>
                </a:cubicBezTo>
                <a:cubicBezTo>
                  <a:pt x="5883978" y="3010635"/>
                  <a:pt x="5853778" y="2987509"/>
                  <a:pt x="5816231" y="2972091"/>
                </a:cubicBezTo>
                <a:cubicBezTo>
                  <a:pt x="5778685" y="2956674"/>
                  <a:pt x="5736332" y="2948965"/>
                  <a:pt x="5689172" y="2948965"/>
                </a:cubicBezTo>
                <a:close/>
                <a:moveTo>
                  <a:pt x="3897766" y="2533558"/>
                </a:moveTo>
                <a:cubicBezTo>
                  <a:pt x="3946455" y="2533558"/>
                  <a:pt x="3982081" y="2551667"/>
                  <a:pt x="4004644" y="2587887"/>
                </a:cubicBezTo>
                <a:cubicBezTo>
                  <a:pt x="4027207" y="2624106"/>
                  <a:pt x="4038488" y="2697436"/>
                  <a:pt x="4038488" y="2807876"/>
                </a:cubicBezTo>
                <a:lnTo>
                  <a:pt x="4038488" y="3176602"/>
                </a:lnTo>
                <a:cubicBezTo>
                  <a:pt x="4038488" y="3303667"/>
                  <a:pt x="4029582" y="3385309"/>
                  <a:pt x="4011769" y="3421529"/>
                </a:cubicBezTo>
                <a:cubicBezTo>
                  <a:pt x="3993956" y="3457748"/>
                  <a:pt x="3959518" y="3475858"/>
                  <a:pt x="3908454" y="3475858"/>
                </a:cubicBezTo>
                <a:cubicBezTo>
                  <a:pt x="3858578" y="3475858"/>
                  <a:pt x="3822062" y="3458045"/>
                  <a:pt x="3798905" y="3422419"/>
                </a:cubicBezTo>
                <a:cubicBezTo>
                  <a:pt x="3775748" y="3386794"/>
                  <a:pt x="3764170" y="3306636"/>
                  <a:pt x="3764170" y="3181945"/>
                </a:cubicBezTo>
                <a:lnTo>
                  <a:pt x="3764170" y="2807876"/>
                </a:lnTo>
                <a:cubicBezTo>
                  <a:pt x="3764170" y="2695061"/>
                  <a:pt x="3774561" y="2621138"/>
                  <a:pt x="3795342" y="2586105"/>
                </a:cubicBezTo>
                <a:cubicBezTo>
                  <a:pt x="3816124" y="2551073"/>
                  <a:pt x="3850265" y="2533558"/>
                  <a:pt x="3897766" y="2533558"/>
                </a:cubicBezTo>
                <a:close/>
                <a:moveTo>
                  <a:pt x="6548897" y="2151926"/>
                </a:moveTo>
                <a:cubicBezTo>
                  <a:pt x="6594464" y="2151926"/>
                  <a:pt x="6626887" y="2174417"/>
                  <a:pt x="6646166" y="2219401"/>
                </a:cubicBezTo>
                <a:cubicBezTo>
                  <a:pt x="6665445" y="2264384"/>
                  <a:pt x="6675084" y="2314917"/>
                  <a:pt x="6675084" y="2371000"/>
                </a:cubicBezTo>
                <a:cubicBezTo>
                  <a:pt x="6675084" y="2427084"/>
                  <a:pt x="6665445" y="2477033"/>
                  <a:pt x="6646166" y="2520848"/>
                </a:cubicBezTo>
                <a:cubicBezTo>
                  <a:pt x="6626887" y="2564663"/>
                  <a:pt x="6594464" y="2586570"/>
                  <a:pt x="6548897" y="2586570"/>
                </a:cubicBezTo>
                <a:cubicBezTo>
                  <a:pt x="6503329" y="2586570"/>
                  <a:pt x="6472366" y="2564955"/>
                  <a:pt x="6456009" y="2521724"/>
                </a:cubicBezTo>
                <a:cubicBezTo>
                  <a:pt x="6439651" y="2478493"/>
                  <a:pt x="6431472" y="2428252"/>
                  <a:pt x="6431472" y="2371000"/>
                </a:cubicBezTo>
                <a:cubicBezTo>
                  <a:pt x="6431472" y="2313749"/>
                  <a:pt x="6439651" y="2262924"/>
                  <a:pt x="6456009" y="2218524"/>
                </a:cubicBezTo>
                <a:cubicBezTo>
                  <a:pt x="6472366" y="2174125"/>
                  <a:pt x="6503329" y="2151926"/>
                  <a:pt x="6548897" y="2151926"/>
                </a:cubicBezTo>
                <a:close/>
                <a:moveTo>
                  <a:pt x="6550649" y="2009965"/>
                </a:moveTo>
                <a:cubicBezTo>
                  <a:pt x="6500408" y="2009965"/>
                  <a:pt x="6456301" y="2020188"/>
                  <a:pt x="6418328" y="2040635"/>
                </a:cubicBezTo>
                <a:cubicBezTo>
                  <a:pt x="6380355" y="2061082"/>
                  <a:pt x="6348516" y="2088248"/>
                  <a:pt x="6322811" y="2122131"/>
                </a:cubicBezTo>
                <a:cubicBezTo>
                  <a:pt x="6297106" y="2156015"/>
                  <a:pt x="6277828" y="2194280"/>
                  <a:pt x="6264975" y="2236927"/>
                </a:cubicBezTo>
                <a:cubicBezTo>
                  <a:pt x="6252123" y="2279573"/>
                  <a:pt x="6245697" y="2323680"/>
                  <a:pt x="6245697" y="2369248"/>
                </a:cubicBezTo>
                <a:cubicBezTo>
                  <a:pt x="6245697" y="2414815"/>
                  <a:pt x="6252123" y="2459507"/>
                  <a:pt x="6264975" y="2503322"/>
                </a:cubicBezTo>
                <a:cubicBezTo>
                  <a:pt x="6277828" y="2547137"/>
                  <a:pt x="6297106" y="2585986"/>
                  <a:pt x="6322811" y="2619870"/>
                </a:cubicBezTo>
                <a:cubicBezTo>
                  <a:pt x="6348516" y="2653753"/>
                  <a:pt x="6380355" y="2680919"/>
                  <a:pt x="6418328" y="2701366"/>
                </a:cubicBezTo>
                <a:cubicBezTo>
                  <a:pt x="6456301" y="2721813"/>
                  <a:pt x="6500408" y="2732036"/>
                  <a:pt x="6550649" y="2732036"/>
                </a:cubicBezTo>
                <a:cubicBezTo>
                  <a:pt x="6599722" y="2732036"/>
                  <a:pt x="6643245" y="2721813"/>
                  <a:pt x="6681218" y="2701366"/>
                </a:cubicBezTo>
                <a:cubicBezTo>
                  <a:pt x="6719191" y="2680919"/>
                  <a:pt x="6751614" y="2653753"/>
                  <a:pt x="6778487" y="2619870"/>
                </a:cubicBezTo>
                <a:cubicBezTo>
                  <a:pt x="6804192" y="2585986"/>
                  <a:pt x="6824055" y="2547137"/>
                  <a:pt x="6838076" y="2503322"/>
                </a:cubicBezTo>
                <a:cubicBezTo>
                  <a:pt x="6852096" y="2459507"/>
                  <a:pt x="6859107" y="2414815"/>
                  <a:pt x="6859107" y="2369248"/>
                </a:cubicBezTo>
                <a:cubicBezTo>
                  <a:pt x="6859107" y="2323680"/>
                  <a:pt x="6852096" y="2279573"/>
                  <a:pt x="6838076" y="2236927"/>
                </a:cubicBezTo>
                <a:cubicBezTo>
                  <a:pt x="6824055" y="2194280"/>
                  <a:pt x="6804192" y="2156015"/>
                  <a:pt x="6778487" y="2122131"/>
                </a:cubicBezTo>
                <a:cubicBezTo>
                  <a:pt x="6751614" y="2088248"/>
                  <a:pt x="6719191" y="2061082"/>
                  <a:pt x="6681218" y="2040635"/>
                </a:cubicBezTo>
                <a:cubicBezTo>
                  <a:pt x="6643245" y="2020188"/>
                  <a:pt x="6599722" y="2009965"/>
                  <a:pt x="6550649" y="2009965"/>
                </a:cubicBezTo>
                <a:close/>
                <a:moveTo>
                  <a:pt x="1560710" y="1637571"/>
                </a:moveTo>
                <a:lnTo>
                  <a:pt x="1560710" y="2864877"/>
                </a:lnTo>
                <a:lnTo>
                  <a:pt x="1242750" y="2864877"/>
                </a:lnTo>
                <a:close/>
                <a:moveTo>
                  <a:pt x="5804042" y="1549031"/>
                </a:moveTo>
                <a:cubicBezTo>
                  <a:pt x="5849609" y="1549031"/>
                  <a:pt x="5881740" y="1572107"/>
                  <a:pt x="5900435" y="1618259"/>
                </a:cubicBezTo>
                <a:cubicBezTo>
                  <a:pt x="5919129" y="1664410"/>
                  <a:pt x="5928476" y="1715528"/>
                  <a:pt x="5928476" y="1771611"/>
                </a:cubicBezTo>
                <a:cubicBezTo>
                  <a:pt x="5928476" y="1827694"/>
                  <a:pt x="5919129" y="1877644"/>
                  <a:pt x="5900435" y="1921459"/>
                </a:cubicBezTo>
                <a:cubicBezTo>
                  <a:pt x="5881740" y="1965274"/>
                  <a:pt x="5849609" y="1987181"/>
                  <a:pt x="5804042" y="1987181"/>
                </a:cubicBezTo>
                <a:cubicBezTo>
                  <a:pt x="5758474" y="1987181"/>
                  <a:pt x="5727219" y="1965566"/>
                  <a:pt x="5710278" y="1922334"/>
                </a:cubicBezTo>
                <a:cubicBezTo>
                  <a:pt x="5693336" y="1879104"/>
                  <a:pt x="5684865" y="1828863"/>
                  <a:pt x="5684865" y="1771611"/>
                </a:cubicBezTo>
                <a:cubicBezTo>
                  <a:pt x="5684865" y="1714360"/>
                  <a:pt x="5693336" y="1662950"/>
                  <a:pt x="5710278" y="1617383"/>
                </a:cubicBezTo>
                <a:cubicBezTo>
                  <a:pt x="5727219" y="1571815"/>
                  <a:pt x="5758474" y="1549031"/>
                  <a:pt x="5804042" y="1549031"/>
                </a:cubicBezTo>
                <a:close/>
                <a:moveTo>
                  <a:pt x="5805794" y="1407070"/>
                </a:moveTo>
                <a:cubicBezTo>
                  <a:pt x="5754385" y="1407070"/>
                  <a:pt x="5709693" y="1417586"/>
                  <a:pt x="5671720" y="1438617"/>
                </a:cubicBezTo>
                <a:cubicBezTo>
                  <a:pt x="5633747" y="1459648"/>
                  <a:pt x="5601908" y="1487106"/>
                  <a:pt x="5576204" y="1520989"/>
                </a:cubicBezTo>
                <a:cubicBezTo>
                  <a:pt x="5550499" y="1554873"/>
                  <a:pt x="5531220" y="1593430"/>
                  <a:pt x="5518368" y="1636661"/>
                </a:cubicBezTo>
                <a:cubicBezTo>
                  <a:pt x="5505515" y="1679892"/>
                  <a:pt x="5499089" y="1724291"/>
                  <a:pt x="5499089" y="1769859"/>
                </a:cubicBezTo>
                <a:cubicBezTo>
                  <a:pt x="5499089" y="1815426"/>
                  <a:pt x="5505515" y="1859825"/>
                  <a:pt x="5518368" y="1903056"/>
                </a:cubicBezTo>
                <a:cubicBezTo>
                  <a:pt x="5531220" y="1946287"/>
                  <a:pt x="5550499" y="1984844"/>
                  <a:pt x="5576204" y="2018728"/>
                </a:cubicBezTo>
                <a:cubicBezTo>
                  <a:pt x="5601908" y="2052611"/>
                  <a:pt x="5633747" y="2079485"/>
                  <a:pt x="5671720" y="2099347"/>
                </a:cubicBezTo>
                <a:cubicBezTo>
                  <a:pt x="5709693" y="2119210"/>
                  <a:pt x="5754385" y="2129142"/>
                  <a:pt x="5805794" y="2129142"/>
                </a:cubicBezTo>
                <a:cubicBezTo>
                  <a:pt x="5856035" y="2129142"/>
                  <a:pt x="5900143" y="2119210"/>
                  <a:pt x="5938116" y="2099347"/>
                </a:cubicBezTo>
                <a:cubicBezTo>
                  <a:pt x="5976089" y="2079485"/>
                  <a:pt x="6007927" y="2052611"/>
                  <a:pt x="6033632" y="2018728"/>
                </a:cubicBezTo>
                <a:cubicBezTo>
                  <a:pt x="6059337" y="1984844"/>
                  <a:pt x="6078908" y="1946287"/>
                  <a:pt x="6092344" y="1903056"/>
                </a:cubicBezTo>
                <a:cubicBezTo>
                  <a:pt x="6105781" y="1859825"/>
                  <a:pt x="6112499" y="1815426"/>
                  <a:pt x="6112499" y="1769859"/>
                </a:cubicBezTo>
                <a:cubicBezTo>
                  <a:pt x="6112499" y="1724291"/>
                  <a:pt x="6105781" y="1679892"/>
                  <a:pt x="6092344" y="1636661"/>
                </a:cubicBezTo>
                <a:cubicBezTo>
                  <a:pt x="6078908" y="1593430"/>
                  <a:pt x="6059337" y="1554873"/>
                  <a:pt x="6033632" y="1520989"/>
                </a:cubicBezTo>
                <a:cubicBezTo>
                  <a:pt x="6007927" y="1487106"/>
                  <a:pt x="5976089" y="1459648"/>
                  <a:pt x="5938116" y="1438617"/>
                </a:cubicBezTo>
                <a:cubicBezTo>
                  <a:pt x="5900143" y="1417586"/>
                  <a:pt x="5856035" y="1407070"/>
                  <a:pt x="5805794" y="1407070"/>
                </a:cubicBezTo>
                <a:close/>
                <a:moveTo>
                  <a:pt x="6433225" y="1386039"/>
                </a:moveTo>
                <a:lnTo>
                  <a:pt x="5730432" y="2721520"/>
                </a:lnTo>
                <a:lnTo>
                  <a:pt x="5923218" y="2721520"/>
                </a:lnTo>
                <a:lnTo>
                  <a:pt x="6626011" y="1386039"/>
                </a:lnTo>
                <a:close/>
                <a:moveTo>
                  <a:pt x="3899548" y="1368596"/>
                </a:moveTo>
                <a:cubicBezTo>
                  <a:pt x="3948236" y="1368596"/>
                  <a:pt x="3981190" y="1384330"/>
                  <a:pt x="3998409" y="1415800"/>
                </a:cubicBezTo>
                <a:cubicBezTo>
                  <a:pt x="4015628" y="1447269"/>
                  <a:pt x="4024238" y="1511692"/>
                  <a:pt x="4024238" y="1609070"/>
                </a:cubicBezTo>
                <a:lnTo>
                  <a:pt x="4024238" y="1806792"/>
                </a:lnTo>
                <a:cubicBezTo>
                  <a:pt x="4024238" y="1908920"/>
                  <a:pt x="4015925" y="1976311"/>
                  <a:pt x="3999300" y="2008968"/>
                </a:cubicBezTo>
                <a:cubicBezTo>
                  <a:pt x="3982674" y="2041625"/>
                  <a:pt x="3950611" y="2057954"/>
                  <a:pt x="3903110" y="2057954"/>
                </a:cubicBezTo>
                <a:cubicBezTo>
                  <a:pt x="3857984" y="2057954"/>
                  <a:pt x="3825921" y="2041329"/>
                  <a:pt x="3806921" y="2008078"/>
                </a:cubicBezTo>
                <a:cubicBezTo>
                  <a:pt x="3787920" y="1974827"/>
                  <a:pt x="3778420" y="1914857"/>
                  <a:pt x="3778420" y="1828168"/>
                </a:cubicBezTo>
                <a:lnTo>
                  <a:pt x="3778420" y="1609070"/>
                </a:lnTo>
                <a:cubicBezTo>
                  <a:pt x="3778420" y="1516442"/>
                  <a:pt x="3786733" y="1453207"/>
                  <a:pt x="3803358" y="1419362"/>
                </a:cubicBezTo>
                <a:cubicBezTo>
                  <a:pt x="3819984" y="1385518"/>
                  <a:pt x="3852047" y="1368596"/>
                  <a:pt x="3899548" y="1368596"/>
                </a:cubicBezTo>
                <a:close/>
                <a:moveTo>
                  <a:pt x="5186759" y="1002839"/>
                </a:moveTo>
                <a:lnTo>
                  <a:pt x="5186759" y="1170998"/>
                </a:lnTo>
                <a:lnTo>
                  <a:pt x="6934845" y="1170998"/>
                </a:lnTo>
                <a:lnTo>
                  <a:pt x="6934845" y="1002839"/>
                </a:lnTo>
                <a:close/>
                <a:moveTo>
                  <a:pt x="1327361" y="980275"/>
                </a:moveTo>
                <a:lnTo>
                  <a:pt x="705692" y="2864877"/>
                </a:lnTo>
                <a:lnTo>
                  <a:pt x="705692" y="3356512"/>
                </a:lnTo>
                <a:lnTo>
                  <a:pt x="1560710" y="3356512"/>
                </a:lnTo>
                <a:lnTo>
                  <a:pt x="1560710" y="3864178"/>
                </a:lnTo>
                <a:lnTo>
                  <a:pt x="2280350" y="3864178"/>
                </a:lnTo>
                <a:lnTo>
                  <a:pt x="2280350" y="3356512"/>
                </a:lnTo>
                <a:lnTo>
                  <a:pt x="2485198" y="3356512"/>
                </a:lnTo>
                <a:lnTo>
                  <a:pt x="2485198" y="2864877"/>
                </a:lnTo>
                <a:lnTo>
                  <a:pt x="2280350" y="2864877"/>
                </a:lnTo>
                <a:lnTo>
                  <a:pt x="2280350" y="980275"/>
                </a:lnTo>
                <a:close/>
                <a:moveTo>
                  <a:pt x="3894204" y="925055"/>
                </a:moveTo>
                <a:cubicBezTo>
                  <a:pt x="3619886" y="925055"/>
                  <a:pt x="3413851" y="987062"/>
                  <a:pt x="3276098" y="1111074"/>
                </a:cubicBezTo>
                <a:cubicBezTo>
                  <a:pt x="3138345" y="1235087"/>
                  <a:pt x="3069469" y="1421106"/>
                  <a:pt x="3069469" y="1669133"/>
                </a:cubicBezTo>
                <a:cubicBezTo>
                  <a:pt x="3069469" y="1812711"/>
                  <a:pt x="3091735" y="1931084"/>
                  <a:pt x="3136267" y="2024248"/>
                </a:cubicBezTo>
                <a:cubicBezTo>
                  <a:pt x="3180800" y="2117413"/>
                  <a:pt x="3247597" y="2185353"/>
                  <a:pt x="3336662" y="2228067"/>
                </a:cubicBezTo>
                <a:cubicBezTo>
                  <a:pt x="3195346" y="2305293"/>
                  <a:pt x="3111329" y="2408065"/>
                  <a:pt x="3084610" y="2536383"/>
                </a:cubicBezTo>
                <a:cubicBezTo>
                  <a:pt x="3057891" y="2664700"/>
                  <a:pt x="3044531" y="2816188"/>
                  <a:pt x="3044531" y="2990847"/>
                </a:cubicBezTo>
                <a:cubicBezTo>
                  <a:pt x="3044531" y="3251063"/>
                  <a:pt x="3071547" y="3437013"/>
                  <a:pt x="3125579" y="3548696"/>
                </a:cubicBezTo>
                <a:cubicBezTo>
                  <a:pt x="3179611" y="3660380"/>
                  <a:pt x="3268973" y="3750084"/>
                  <a:pt x="3393663" y="3817810"/>
                </a:cubicBezTo>
                <a:cubicBezTo>
                  <a:pt x="3518352" y="3885535"/>
                  <a:pt x="3687575" y="3919399"/>
                  <a:pt x="3901329" y="3919399"/>
                </a:cubicBezTo>
                <a:cubicBezTo>
                  <a:pt x="4121021" y="3919399"/>
                  <a:pt x="4296181" y="3884050"/>
                  <a:pt x="4426809" y="3813356"/>
                </a:cubicBezTo>
                <a:cubicBezTo>
                  <a:pt x="4557436" y="3742662"/>
                  <a:pt x="4645313" y="3652066"/>
                  <a:pt x="4690439" y="3541571"/>
                </a:cubicBezTo>
                <a:cubicBezTo>
                  <a:pt x="4735565" y="3431075"/>
                  <a:pt x="4758128" y="3259385"/>
                  <a:pt x="4758128" y="3026501"/>
                </a:cubicBezTo>
                <a:cubicBezTo>
                  <a:pt x="4758128" y="2706890"/>
                  <a:pt x="4729627" y="2504607"/>
                  <a:pt x="4672626" y="2419653"/>
                </a:cubicBezTo>
                <a:cubicBezTo>
                  <a:pt x="4615625" y="2334698"/>
                  <a:pt x="4534279" y="2270836"/>
                  <a:pt x="4428590" y="2228067"/>
                </a:cubicBezTo>
                <a:cubicBezTo>
                  <a:pt x="4552092" y="2160415"/>
                  <a:pt x="4633735" y="2092179"/>
                  <a:pt x="4673517" y="2023358"/>
                </a:cubicBezTo>
                <a:cubicBezTo>
                  <a:pt x="4713299" y="1954537"/>
                  <a:pt x="4733190" y="1842390"/>
                  <a:pt x="4733190" y="1686917"/>
                </a:cubicBezTo>
                <a:cubicBezTo>
                  <a:pt x="4733190" y="1442454"/>
                  <a:pt x="4672626" y="1254361"/>
                  <a:pt x="4551499" y="1122639"/>
                </a:cubicBezTo>
                <a:cubicBezTo>
                  <a:pt x="4430371" y="990917"/>
                  <a:pt x="4211273" y="925055"/>
                  <a:pt x="3894204" y="925055"/>
                </a:cubicBezTo>
                <a:close/>
                <a:moveTo>
                  <a:pt x="0" y="0"/>
                </a:moveTo>
                <a:lnTo>
                  <a:pt x="7622957" y="0"/>
                </a:lnTo>
                <a:lnTo>
                  <a:pt x="7622957" y="13258933"/>
                </a:lnTo>
                <a:lnTo>
                  <a:pt x="0" y="132589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BFB77E7D-EEA9-4F06-B6A6-E6AACF17F2D0}"/>
              </a:ext>
            </a:extLst>
          </p:cNvPr>
          <p:cNvGrpSpPr/>
          <p:nvPr/>
        </p:nvGrpSpPr>
        <p:grpSpPr>
          <a:xfrm>
            <a:off x="-8577979" y="6624141"/>
            <a:ext cx="6389457" cy="5273127"/>
            <a:chOff x="1270871" y="6852741"/>
            <a:chExt cx="6389457" cy="5273127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773ADF60-F98C-4C82-9D27-1677F11438C4}"/>
                </a:ext>
              </a:extLst>
            </p:cNvPr>
            <p:cNvSpPr txBox="1"/>
            <p:nvPr/>
          </p:nvSpPr>
          <p:spPr>
            <a:xfrm>
              <a:off x="1270871" y="6852741"/>
              <a:ext cx="130452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rgbClr val="2A4A0C"/>
                    </a:solidFill>
                  </a:ln>
                  <a:solidFill>
                    <a:srgbClr val="2A4A0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CLOTHES</a:t>
              </a:r>
              <a:endParaRPr lang="ko-KR" altLang="en-US" sz="2000" dirty="0">
                <a:ln>
                  <a:solidFill>
                    <a:srgbClr val="2A4A0C"/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9D2B0CF-B433-4F1A-B868-B3B731D3C4E5}"/>
                </a:ext>
              </a:extLst>
            </p:cNvPr>
            <p:cNvSpPr txBox="1"/>
            <p:nvPr/>
          </p:nvSpPr>
          <p:spPr>
            <a:xfrm>
              <a:off x="1270871" y="7718533"/>
              <a:ext cx="6303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Suit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8195ED8-9BEE-45EC-A52F-931B6C9628A9}"/>
                </a:ext>
              </a:extLst>
            </p:cNvPr>
            <p:cNvSpPr txBox="1"/>
            <p:nvPr/>
          </p:nvSpPr>
          <p:spPr>
            <a:xfrm>
              <a:off x="1270871" y="8290994"/>
              <a:ext cx="9297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Jacket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7FA0D77-D2D0-4CC0-B3F0-711094A7892F}"/>
                </a:ext>
              </a:extLst>
            </p:cNvPr>
            <p:cNvSpPr txBox="1"/>
            <p:nvPr/>
          </p:nvSpPr>
          <p:spPr>
            <a:xfrm>
              <a:off x="1270871" y="8863455"/>
              <a:ext cx="85004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Dress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4E53B16A-14A4-4A3E-BF44-447DBD92D48E}"/>
                </a:ext>
              </a:extLst>
            </p:cNvPr>
            <p:cNvSpPr txBox="1"/>
            <p:nvPr/>
          </p:nvSpPr>
          <p:spPr>
            <a:xfrm>
              <a:off x="1270871" y="9435916"/>
              <a:ext cx="63190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Knit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2AA8E232-AD28-4136-A018-BCC8350AD5B9}"/>
                </a:ext>
              </a:extLst>
            </p:cNvPr>
            <p:cNvSpPr txBox="1"/>
            <p:nvPr/>
          </p:nvSpPr>
          <p:spPr>
            <a:xfrm>
              <a:off x="1270871" y="10008377"/>
              <a:ext cx="11866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Cardigan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E36B46B-299C-4A66-8C80-06EDF4FBC9CF}"/>
                </a:ext>
              </a:extLst>
            </p:cNvPr>
            <p:cNvSpPr txBox="1"/>
            <p:nvPr/>
          </p:nvSpPr>
          <p:spPr>
            <a:xfrm>
              <a:off x="1270871" y="10580838"/>
              <a:ext cx="71846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Shirt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F6855925-B319-43A5-B3A6-E9C9D908A9AA}"/>
                </a:ext>
              </a:extLst>
            </p:cNvPr>
            <p:cNvSpPr txBox="1"/>
            <p:nvPr/>
          </p:nvSpPr>
          <p:spPr>
            <a:xfrm>
              <a:off x="1270871" y="11153299"/>
              <a:ext cx="8297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Pants</a:t>
              </a: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FC1A2BA-94AB-475C-9892-0A4EE8FFF05F}"/>
                </a:ext>
              </a:extLst>
            </p:cNvPr>
            <p:cNvSpPr txBox="1"/>
            <p:nvPr/>
          </p:nvSpPr>
          <p:spPr>
            <a:xfrm>
              <a:off x="1270871" y="11725758"/>
              <a:ext cx="79541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Hood</a:t>
              </a: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B5B3DED-60A8-40C1-B4D5-851EB14D13D9}"/>
                </a:ext>
              </a:extLst>
            </p:cNvPr>
            <p:cNvSpPr txBox="1"/>
            <p:nvPr/>
          </p:nvSpPr>
          <p:spPr>
            <a:xfrm>
              <a:off x="3143666" y="6852741"/>
              <a:ext cx="16537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rgbClr val="2A4A0C"/>
                    </a:solidFill>
                  </a:ln>
                  <a:solidFill>
                    <a:srgbClr val="2A4A0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ACCESSORY</a:t>
              </a:r>
              <a:endParaRPr lang="ko-KR" altLang="en-US" sz="2000" dirty="0">
                <a:ln>
                  <a:solidFill>
                    <a:srgbClr val="2A4A0C"/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DE6FAEB-722A-4ACC-8D60-E60CFAE27D94}"/>
                </a:ext>
              </a:extLst>
            </p:cNvPr>
            <p:cNvSpPr txBox="1"/>
            <p:nvPr/>
          </p:nvSpPr>
          <p:spPr>
            <a:xfrm>
              <a:off x="3143666" y="7718533"/>
              <a:ext cx="12316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Necklace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0424948-09C8-455A-A05D-DA0C9A76437D}"/>
                </a:ext>
              </a:extLst>
            </p:cNvPr>
            <p:cNvSpPr txBox="1"/>
            <p:nvPr/>
          </p:nvSpPr>
          <p:spPr>
            <a:xfrm>
              <a:off x="3143666" y="8290994"/>
              <a:ext cx="181415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Ankle bracelet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1300C9C2-9584-4EC4-B81D-DC19E1D931A9}"/>
                </a:ext>
              </a:extLst>
            </p:cNvPr>
            <p:cNvSpPr txBox="1"/>
            <p:nvPr/>
          </p:nvSpPr>
          <p:spPr>
            <a:xfrm>
              <a:off x="3143666" y="8863455"/>
              <a:ext cx="99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Choker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D077E80-B750-4E35-B2C4-8BE8B0B0253D}"/>
                </a:ext>
              </a:extLst>
            </p:cNvPr>
            <p:cNvSpPr txBox="1"/>
            <p:nvPr/>
          </p:nvSpPr>
          <p:spPr>
            <a:xfrm>
              <a:off x="3143666" y="9435916"/>
              <a:ext cx="70243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Ring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63522F04-DE8A-44D6-8ADC-108A8B02D470}"/>
                </a:ext>
              </a:extLst>
            </p:cNvPr>
            <p:cNvSpPr txBox="1"/>
            <p:nvPr/>
          </p:nvSpPr>
          <p:spPr>
            <a:xfrm>
              <a:off x="3143666" y="10008377"/>
              <a:ext cx="9916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Earring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2FADDEF-4E24-4CE7-A8FA-1E10C182BB68}"/>
                </a:ext>
              </a:extLst>
            </p:cNvPr>
            <p:cNvSpPr txBox="1"/>
            <p:nvPr/>
          </p:nvSpPr>
          <p:spPr>
            <a:xfrm>
              <a:off x="3143666" y="10580838"/>
              <a:ext cx="89800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Shoes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AF7781CD-F9F1-4CD0-9B9D-438917ADF23E}"/>
                </a:ext>
              </a:extLst>
            </p:cNvPr>
            <p:cNvSpPr txBox="1"/>
            <p:nvPr/>
          </p:nvSpPr>
          <p:spPr>
            <a:xfrm>
              <a:off x="3143666" y="11153299"/>
              <a:ext cx="14927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Sunglasses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A4EDB8DF-7A18-4520-87A8-1F2960849DB7}"/>
                </a:ext>
              </a:extLst>
            </p:cNvPr>
            <p:cNvSpPr txBox="1"/>
            <p:nvPr/>
          </p:nvSpPr>
          <p:spPr>
            <a:xfrm>
              <a:off x="3143666" y="11725758"/>
              <a:ext cx="90473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Wallet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47342060-A02A-446D-97E3-B81996F955B0}"/>
                </a:ext>
              </a:extLst>
            </p:cNvPr>
            <p:cNvSpPr txBox="1"/>
            <p:nvPr/>
          </p:nvSpPr>
          <p:spPr>
            <a:xfrm>
              <a:off x="5526089" y="6852741"/>
              <a:ext cx="213423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rgbClr val="2A4A0C"/>
                    </a:solidFill>
                  </a:ln>
                  <a:solidFill>
                    <a:srgbClr val="2A4A0C"/>
                  </a:solidFill>
                  <a:latin typeface="KoPub돋움체 Bold" panose="02020603020101020101" pitchFamily="18" charset="-127"/>
                  <a:ea typeface="KoPub돋움체 Bold" panose="02020603020101020101" pitchFamily="18" charset="-127"/>
                </a:rPr>
                <a:t>DAILY SUPPLIES</a:t>
              </a:r>
              <a:endParaRPr lang="ko-KR" altLang="en-US" sz="2000" dirty="0">
                <a:ln>
                  <a:solidFill>
                    <a:srgbClr val="2A4A0C"/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3413E79-B919-4468-87A6-FF75C9891452}"/>
                </a:ext>
              </a:extLst>
            </p:cNvPr>
            <p:cNvSpPr txBox="1"/>
            <p:nvPr/>
          </p:nvSpPr>
          <p:spPr>
            <a:xfrm>
              <a:off x="5526089" y="7718533"/>
              <a:ext cx="10198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Hanger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4B04344-82B7-4E52-8E83-38669476C5BC}"/>
                </a:ext>
              </a:extLst>
            </p:cNvPr>
            <p:cNvSpPr txBox="1"/>
            <p:nvPr/>
          </p:nvSpPr>
          <p:spPr>
            <a:xfrm>
              <a:off x="5526089" y="8290994"/>
              <a:ext cx="110959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Diffuser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6CF5B4DA-B42E-4B2D-B9BA-32E514DBD31E}"/>
                </a:ext>
              </a:extLst>
            </p:cNvPr>
            <p:cNvSpPr txBox="1"/>
            <p:nvPr/>
          </p:nvSpPr>
          <p:spPr>
            <a:xfrm>
              <a:off x="5526089" y="8863455"/>
              <a:ext cx="187217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Storage Closet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709046BE-102D-4FBC-8285-4BDD46907DCC}"/>
                </a:ext>
              </a:extLst>
            </p:cNvPr>
            <p:cNvSpPr txBox="1"/>
            <p:nvPr/>
          </p:nvSpPr>
          <p:spPr>
            <a:xfrm>
              <a:off x="5526089" y="9435916"/>
              <a:ext cx="84997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Board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0041D197-73AE-4F4B-A678-E45CA9A21218}"/>
                </a:ext>
              </a:extLst>
            </p:cNvPr>
            <p:cNvSpPr txBox="1"/>
            <p:nvPr/>
          </p:nvSpPr>
          <p:spPr>
            <a:xfrm>
              <a:off x="5526089" y="10008377"/>
              <a:ext cx="12257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Sofa Bed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233B9F0B-D039-42C5-8ACD-4254E6E90FE4}"/>
                </a:ext>
              </a:extLst>
            </p:cNvPr>
            <p:cNvSpPr txBox="1"/>
            <p:nvPr/>
          </p:nvSpPr>
          <p:spPr>
            <a:xfrm>
              <a:off x="5526089" y="10580838"/>
              <a:ext cx="77617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Chair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EC19068D-47DD-477E-8E50-363A702DAC8B}"/>
                </a:ext>
              </a:extLst>
            </p:cNvPr>
            <p:cNvSpPr txBox="1"/>
            <p:nvPr/>
          </p:nvSpPr>
          <p:spPr>
            <a:xfrm>
              <a:off x="5526089" y="11153299"/>
              <a:ext cx="77136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Desk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AD6F6F01-8A31-431E-B018-BCDB9FDEC675}"/>
                </a:ext>
              </a:extLst>
            </p:cNvPr>
            <p:cNvSpPr txBox="1"/>
            <p:nvPr/>
          </p:nvSpPr>
          <p:spPr>
            <a:xfrm>
              <a:off x="5526089" y="11725758"/>
              <a:ext cx="179158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dirty="0">
                  <a:ln>
                    <a:solidFill>
                      <a:schemeClr val="tx1">
                        <a:lumMod val="75000"/>
                        <a:lumOff val="25000"/>
                        <a:alpha val="50000"/>
                      </a:schemeClr>
                    </a:solidFill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KoPub돋움체 Medium" panose="02020603020101020101" pitchFamily="18" charset="-127"/>
                  <a:ea typeface="KoPub돋움체 Medium" panose="02020603020101020101" pitchFamily="18" charset="-127"/>
                </a:rPr>
                <a:t>Picture Frame</a:t>
              </a:r>
              <a:endParaRPr lang="ko-KR" altLang="en-US" sz="2000" dirty="0">
                <a:ln>
                  <a:solidFill>
                    <a:schemeClr val="tx1">
                      <a:lumMod val="75000"/>
                      <a:lumOff val="25000"/>
                      <a:alpha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Medium" panose="02020603020101020101" pitchFamily="18" charset="-127"/>
                <a:ea typeface="KoPub돋움체 Medium" panose="02020603020101020101" pitchFamily="18" charset="-127"/>
              </a:endParaRPr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146C49CF-4891-4616-8C61-D5E9EA83462F}"/>
              </a:ext>
            </a:extLst>
          </p:cNvPr>
          <p:cNvSpPr txBox="1"/>
          <p:nvPr/>
        </p:nvSpPr>
        <p:spPr>
          <a:xfrm>
            <a:off x="-8087969" y="12956377"/>
            <a:ext cx="54777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4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월 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5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일부터 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4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월 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20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일까지 시즌세일 최대 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48% </a:t>
            </a:r>
            <a:r>
              <a:rPr lang="ko-KR" altLang="en-US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까지 진행합니다</a:t>
            </a:r>
            <a:r>
              <a:rPr lang="en-US" altLang="ko-KR" sz="1600" dirty="0">
                <a:ln>
                  <a:solidFill>
                    <a:schemeClr val="tx1">
                      <a:lumMod val="75000"/>
                      <a:lumOff val="25000"/>
                      <a:alpha val="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KoPub돋움체 Light" panose="02020603020101020101" pitchFamily="18" charset="-127"/>
                <a:ea typeface="KoPub돋움체 Light" panose="02020603020101020101" pitchFamily="18" charset="-127"/>
              </a:rPr>
              <a:t>.</a:t>
            </a:r>
          </a:p>
          <a:p>
            <a:pPr algn="ctr"/>
            <a:r>
              <a:rPr lang="ko-KR" altLang="en-US" sz="1600" dirty="0" err="1">
                <a:ln>
                  <a:solidFill>
                    <a:srgbClr val="2A4A0C">
                      <a:alpha val="20000"/>
                    </a:srgbClr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윤피티쇼핑몰에서</a:t>
            </a:r>
            <a:r>
              <a:rPr lang="ko-KR" altLang="en-US" sz="1600" dirty="0">
                <a:ln>
                  <a:solidFill>
                    <a:srgbClr val="2A4A0C">
                      <a:alpha val="20000"/>
                    </a:srgbClr>
                  </a:solidFill>
                </a:ln>
                <a:solidFill>
                  <a:srgbClr val="2A4A0C"/>
                </a:solidFill>
                <a:latin typeface="KoPub돋움체 Bold" panose="02020603020101020101" pitchFamily="18" charset="-127"/>
                <a:ea typeface="KoPub돋움체 Bold" panose="02020603020101020101" pitchFamily="18" charset="-127"/>
              </a:rPr>
              <a:t> 합리적인 소비를 응원합니다</a:t>
            </a:r>
          </a:p>
        </p:txBody>
      </p:sp>
      <p:cxnSp>
        <p:nvCxnSpPr>
          <p:cNvPr id="71" name="직선 연결선 70">
            <a:extLst>
              <a:ext uri="{FF2B5EF4-FFF2-40B4-BE49-F238E27FC236}">
                <a16:creationId xmlns:a16="http://schemas.microsoft.com/office/drawing/2014/main" id="{73DE78F6-C961-487E-946C-A3651C6800A6}"/>
              </a:ext>
            </a:extLst>
          </p:cNvPr>
          <p:cNvCxnSpPr/>
          <p:nvPr/>
        </p:nvCxnSpPr>
        <p:spPr>
          <a:xfrm>
            <a:off x="-8577979" y="12780096"/>
            <a:ext cx="633007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0261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1844</TotalTime>
  <Words>102</Words>
  <Application>Microsoft Office PowerPoint</Application>
  <PresentationFormat>사용자 지정</PresentationFormat>
  <Paragraphs>58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9" baseType="lpstr">
      <vt:lpstr>KoPub돋움체 Bold</vt:lpstr>
      <vt:lpstr>KoPub돋움체 Light</vt:lpstr>
      <vt:lpstr>KoPub돋움체 Medium</vt:lpstr>
      <vt:lpstr>맑은 고딕</vt:lpstr>
      <vt:lpstr>Arial</vt:lpstr>
      <vt:lpstr>Calibri</vt:lpstr>
      <vt:lpstr>Calibri Light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림</dc:creator>
  <cp:lastModifiedBy>윤상림</cp:lastModifiedBy>
  <cp:revision>14</cp:revision>
  <dcterms:created xsi:type="dcterms:W3CDTF">2017-10-23T10:19:13Z</dcterms:created>
  <dcterms:modified xsi:type="dcterms:W3CDTF">2018-10-24T12:59:44Z</dcterms:modified>
</cp:coreProperties>
</file>