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75" d="100"/>
          <a:sy n="75" d="100"/>
        </p:scale>
        <p:origin x="362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9178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4446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5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5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2255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925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400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9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4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9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162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2051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611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5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2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218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5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2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049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8C5B5-8BD0-4A90-9061-2C7A0A0C0893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9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21355-41A9-484D-B036-6706EA6DF7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752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25.sv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svg"/><Relationship Id="rId2" Type="http://schemas.openxmlformats.org/officeDocument/2006/relationships/image" Target="../media/image1.jpe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24" Type="http://schemas.openxmlformats.org/officeDocument/2006/relationships/image" Target="../media/image23.svg"/><Relationship Id="rId32" Type="http://schemas.openxmlformats.org/officeDocument/2006/relationships/image" Target="../media/image31.sv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sv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Relationship Id="rId27" Type="http://schemas.openxmlformats.org/officeDocument/2006/relationships/image" Target="../media/image26.png"/><Relationship Id="rId30" Type="http://schemas.openxmlformats.org/officeDocument/2006/relationships/image" Target="../media/image29.svg"/><Relationship Id="rId35" Type="http://schemas.openxmlformats.org/officeDocument/2006/relationships/image" Target="../media/image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ages.unsplash.com/photo-1503797105139-388b1b80256d?dpr=1&amp;auto=format&amp;fit=crop&amp;w=1000&amp;q=80&amp;cs=tinysrgb">
            <a:extLst>
              <a:ext uri="{FF2B5EF4-FFF2-40B4-BE49-F238E27FC236}">
                <a16:creationId xmlns:a16="http://schemas.microsoft.com/office/drawing/2014/main" id="{F86A301D-EC5F-4DC8-AE1A-09D8588AED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4"/>
          <a:stretch/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A008098-6E69-4963-8313-CF0E31F8B075}"/>
              </a:ext>
            </a:extLst>
          </p:cNvPr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8077D77-6133-4A9C-B6CE-32E2BD6C2F1D}"/>
              </a:ext>
            </a:extLst>
          </p:cNvPr>
          <p:cNvSpPr/>
          <p:nvPr/>
        </p:nvSpPr>
        <p:spPr>
          <a:xfrm>
            <a:off x="226402" y="219075"/>
            <a:ext cx="6405196" cy="9467850"/>
          </a:xfrm>
          <a:prstGeom prst="rect">
            <a:avLst/>
          </a:pr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2" name="직선 연결선 91">
            <a:extLst>
              <a:ext uri="{FF2B5EF4-FFF2-40B4-BE49-F238E27FC236}">
                <a16:creationId xmlns:a16="http://schemas.microsoft.com/office/drawing/2014/main" id="{996D60D0-84E9-4E6D-8388-A8E22DC7A783}"/>
              </a:ext>
            </a:extLst>
          </p:cNvPr>
          <p:cNvCxnSpPr>
            <a:cxnSpLocks/>
          </p:cNvCxnSpPr>
          <p:nvPr/>
        </p:nvCxnSpPr>
        <p:spPr>
          <a:xfrm>
            <a:off x="971550" y="7048500"/>
            <a:ext cx="49720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81D02F96-7DAF-4665-A3A5-0B13D6AF5EC4}"/>
              </a:ext>
            </a:extLst>
          </p:cNvPr>
          <p:cNvSpPr/>
          <p:nvPr/>
        </p:nvSpPr>
        <p:spPr>
          <a:xfrm>
            <a:off x="895352" y="7455683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4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Shall</a:t>
            </a:r>
          </a:p>
          <a:p>
            <a:r>
              <a:rPr lang="en-US" altLang="ko-KR" sz="4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We Travel?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E9E51BF-2A17-4EA4-8457-95F94BB572EA}"/>
              </a:ext>
            </a:extLst>
          </p:cNvPr>
          <p:cNvSpPr txBox="1"/>
          <p:nvPr/>
        </p:nvSpPr>
        <p:spPr>
          <a:xfrm>
            <a:off x="2512105" y="7580193"/>
            <a:ext cx="1306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같이</a:t>
            </a:r>
            <a:endParaRPr lang="en-US" altLang="ko-KR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r>
              <a:rPr lang="ko-KR" altLang="en-US" dirty="0" err="1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여행갈래요</a:t>
            </a:r>
            <a:r>
              <a:rPr lang="en-US" altLang="ko-KR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?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56473B97-53AF-4B2D-81B0-58670F701FB9}"/>
              </a:ext>
            </a:extLst>
          </p:cNvPr>
          <p:cNvSpPr/>
          <p:nvPr/>
        </p:nvSpPr>
        <p:spPr>
          <a:xfrm>
            <a:off x="3916405" y="7580193"/>
            <a:ext cx="12797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WHO.</a:t>
            </a: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5D29BA36-1108-40CC-BB5B-04A50D5FE2F9}"/>
              </a:ext>
            </a:extLst>
          </p:cNvPr>
          <p:cNvSpPr/>
          <p:nvPr/>
        </p:nvSpPr>
        <p:spPr>
          <a:xfrm>
            <a:off x="3916405" y="7978903"/>
            <a:ext cx="12797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WHEN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39B4AAD5-7613-4228-8231-AD01CCB77695}"/>
              </a:ext>
            </a:extLst>
          </p:cNvPr>
          <p:cNvSpPr/>
          <p:nvPr/>
        </p:nvSpPr>
        <p:spPr>
          <a:xfrm>
            <a:off x="3916405" y="8377613"/>
            <a:ext cx="12797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WHERE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856E650-FD01-4023-84FE-90A026A2C777}"/>
              </a:ext>
            </a:extLst>
          </p:cNvPr>
          <p:cNvSpPr txBox="1"/>
          <p:nvPr/>
        </p:nvSpPr>
        <p:spPr>
          <a:xfrm>
            <a:off x="5066385" y="7580193"/>
            <a:ext cx="9669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대학생 누구나</a:t>
            </a:r>
            <a:endParaRPr lang="en-US" altLang="ko-KR" sz="11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제한 없음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065F26-8C99-4411-B268-77562867E5B2}"/>
              </a:ext>
            </a:extLst>
          </p:cNvPr>
          <p:cNvSpPr txBox="1"/>
          <p:nvPr/>
        </p:nvSpPr>
        <p:spPr>
          <a:xfrm>
            <a:off x="5066385" y="8025070"/>
            <a:ext cx="9925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2018. 04. 05</a:t>
            </a:r>
          </a:p>
          <a:p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2018. 04. 15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ACFF9E1-B32E-48A0-B4C3-F8A82572D4EB}"/>
              </a:ext>
            </a:extLst>
          </p:cNvPr>
          <p:cNvSpPr txBox="1"/>
          <p:nvPr/>
        </p:nvSpPr>
        <p:spPr>
          <a:xfrm>
            <a:off x="5066385" y="8418115"/>
            <a:ext cx="10086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호주 시드니</a:t>
            </a:r>
            <a:endParaRPr lang="en-US" altLang="ko-KR" sz="11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및 스노이 산맥</a:t>
            </a:r>
            <a:endParaRPr lang="en-US" altLang="ko-KR" sz="11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cxnSp>
        <p:nvCxnSpPr>
          <p:cNvPr id="49" name="직선 연결선 48">
            <a:extLst>
              <a:ext uri="{FF2B5EF4-FFF2-40B4-BE49-F238E27FC236}">
                <a16:creationId xmlns:a16="http://schemas.microsoft.com/office/drawing/2014/main" id="{95AADF3F-FF3E-4DD8-944D-8E98C20CD84B}"/>
              </a:ext>
            </a:extLst>
          </p:cNvPr>
          <p:cNvCxnSpPr>
            <a:cxnSpLocks/>
          </p:cNvCxnSpPr>
          <p:nvPr/>
        </p:nvCxnSpPr>
        <p:spPr>
          <a:xfrm>
            <a:off x="971550" y="9153071"/>
            <a:ext cx="49720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7EE67D0-F9E3-4A82-95FF-6E0CCC171B7B}"/>
              </a:ext>
            </a:extLst>
          </p:cNvPr>
          <p:cNvSpPr txBox="1"/>
          <p:nvPr/>
        </p:nvSpPr>
        <p:spPr>
          <a:xfrm>
            <a:off x="1885950" y="9277970"/>
            <a:ext cx="3086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주최 </a:t>
            </a:r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대한민국 </a:t>
            </a:r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A</a:t>
            </a:r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부서             주관</a:t>
            </a:r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1100" dirty="0" err="1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윤피티연구소</a:t>
            </a:r>
            <a:endParaRPr lang="ko-KR" altLang="en-US" sz="11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pic>
        <p:nvPicPr>
          <p:cNvPr id="52" name="Picture 4" descr="https://images.unsplash.com/photo-1503797105139-388b1b80256d?dpr=1&amp;auto=format&amp;fit=crop&amp;w=1000&amp;q=80&amp;cs=tinysrgb">
            <a:extLst>
              <a:ext uri="{FF2B5EF4-FFF2-40B4-BE49-F238E27FC236}">
                <a16:creationId xmlns:a16="http://schemas.microsoft.com/office/drawing/2014/main" id="{83C452E5-067D-4308-9F0B-B71877C61D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4"/>
          <a:stretch/>
        </p:blipFill>
        <p:spPr bwMode="auto">
          <a:xfrm>
            <a:off x="-7552815" y="0"/>
            <a:ext cx="6858000" cy="99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직사각형 52">
            <a:extLst>
              <a:ext uri="{FF2B5EF4-FFF2-40B4-BE49-F238E27FC236}">
                <a16:creationId xmlns:a16="http://schemas.microsoft.com/office/drawing/2014/main" id="{ACAA59CF-8556-470F-A7D2-AA088C5E2769}"/>
              </a:ext>
            </a:extLst>
          </p:cNvPr>
          <p:cNvSpPr/>
          <p:nvPr/>
        </p:nvSpPr>
        <p:spPr>
          <a:xfrm>
            <a:off x="-7552815" y="0"/>
            <a:ext cx="6858000" cy="9906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4" name="그래픽 53" descr="카메라">
            <a:extLst>
              <a:ext uri="{FF2B5EF4-FFF2-40B4-BE49-F238E27FC236}">
                <a16:creationId xmlns:a16="http://schemas.microsoft.com/office/drawing/2014/main" id="{3C508BC8-733C-4805-94E7-4C73FB4704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544562" y="822439"/>
            <a:ext cx="479761" cy="479761"/>
          </a:xfrm>
          <a:prstGeom prst="rect">
            <a:avLst/>
          </a:prstGeom>
        </p:spPr>
      </p:pic>
      <p:pic>
        <p:nvPicPr>
          <p:cNvPr id="55" name="그래픽 54" descr="이어폰">
            <a:extLst>
              <a:ext uri="{FF2B5EF4-FFF2-40B4-BE49-F238E27FC236}">
                <a16:creationId xmlns:a16="http://schemas.microsoft.com/office/drawing/2014/main" id="{4B1BFE1C-0C31-4CE3-AD80-32E326E8F5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657965" y="822439"/>
            <a:ext cx="479761" cy="479761"/>
          </a:xfrm>
          <a:prstGeom prst="rect">
            <a:avLst/>
          </a:prstGeom>
        </p:spPr>
      </p:pic>
      <p:pic>
        <p:nvPicPr>
          <p:cNvPr id="56" name="그래픽 55" descr="게임 컨트롤러">
            <a:extLst>
              <a:ext uri="{FF2B5EF4-FFF2-40B4-BE49-F238E27FC236}">
                <a16:creationId xmlns:a16="http://schemas.microsoft.com/office/drawing/2014/main" id="{46982DCD-CB79-4E11-B9A2-90AA395DC7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-4771368" y="822439"/>
            <a:ext cx="479761" cy="479761"/>
          </a:xfrm>
          <a:prstGeom prst="rect">
            <a:avLst/>
          </a:prstGeom>
        </p:spPr>
      </p:pic>
      <p:pic>
        <p:nvPicPr>
          <p:cNvPr id="57" name="그래픽 56" descr="채팅">
            <a:extLst>
              <a:ext uri="{FF2B5EF4-FFF2-40B4-BE49-F238E27FC236}">
                <a16:creationId xmlns:a16="http://schemas.microsoft.com/office/drawing/2014/main" id="{7E4F85DF-D401-4FC6-82B0-5FB98F36037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-3884772" y="822439"/>
            <a:ext cx="479761" cy="479761"/>
          </a:xfrm>
          <a:prstGeom prst="rect">
            <a:avLst/>
          </a:prstGeom>
        </p:spPr>
      </p:pic>
      <p:pic>
        <p:nvPicPr>
          <p:cNvPr id="58" name="그래픽 57" descr="메가폰">
            <a:extLst>
              <a:ext uri="{FF2B5EF4-FFF2-40B4-BE49-F238E27FC236}">
                <a16:creationId xmlns:a16="http://schemas.microsoft.com/office/drawing/2014/main" id="{191F0B36-A38F-4FB6-AE70-A518FFF8B18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-2998175" y="822439"/>
            <a:ext cx="479761" cy="479761"/>
          </a:xfrm>
          <a:prstGeom prst="rect">
            <a:avLst/>
          </a:prstGeom>
        </p:spPr>
      </p:pic>
      <p:pic>
        <p:nvPicPr>
          <p:cNvPr id="59" name="그래픽 58" descr="퍼즐">
            <a:extLst>
              <a:ext uri="{FF2B5EF4-FFF2-40B4-BE49-F238E27FC236}">
                <a16:creationId xmlns:a16="http://schemas.microsoft.com/office/drawing/2014/main" id="{E4D558A7-798B-4382-BCA8-A650E8D1BE2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-6607409" y="1882163"/>
            <a:ext cx="479761" cy="479761"/>
          </a:xfrm>
          <a:prstGeom prst="rect">
            <a:avLst/>
          </a:prstGeom>
        </p:spPr>
      </p:pic>
      <p:pic>
        <p:nvPicPr>
          <p:cNvPr id="60" name="그래픽 59" descr="행성">
            <a:extLst>
              <a:ext uri="{FF2B5EF4-FFF2-40B4-BE49-F238E27FC236}">
                <a16:creationId xmlns:a16="http://schemas.microsoft.com/office/drawing/2014/main" id="{5C051286-4520-4F71-8CF5-5EC86873B55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-5708243" y="1882163"/>
            <a:ext cx="479761" cy="479761"/>
          </a:xfrm>
          <a:prstGeom prst="rect">
            <a:avLst/>
          </a:prstGeom>
        </p:spPr>
      </p:pic>
      <p:pic>
        <p:nvPicPr>
          <p:cNvPr id="61" name="그래픽 60" descr="낙엽수">
            <a:extLst>
              <a:ext uri="{FF2B5EF4-FFF2-40B4-BE49-F238E27FC236}">
                <a16:creationId xmlns:a16="http://schemas.microsoft.com/office/drawing/2014/main" id="{355898EB-7583-4B26-AE9D-FDA1AAB077D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-3010746" y="1882163"/>
            <a:ext cx="479761" cy="479761"/>
          </a:xfrm>
          <a:prstGeom prst="rect">
            <a:avLst/>
          </a:prstGeom>
        </p:spPr>
      </p:pic>
      <p:pic>
        <p:nvPicPr>
          <p:cNvPr id="62" name="그래픽 61" descr="달">
            <a:extLst>
              <a:ext uri="{FF2B5EF4-FFF2-40B4-BE49-F238E27FC236}">
                <a16:creationId xmlns:a16="http://schemas.microsoft.com/office/drawing/2014/main" id="{04486D5A-CDEC-48FD-A394-8872242FC71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-6619363" y="2941888"/>
            <a:ext cx="479761" cy="479761"/>
          </a:xfrm>
          <a:prstGeom prst="rect">
            <a:avLst/>
          </a:prstGeom>
        </p:spPr>
      </p:pic>
      <p:pic>
        <p:nvPicPr>
          <p:cNvPr id="63" name="그래픽 62" descr="별">
            <a:extLst>
              <a:ext uri="{FF2B5EF4-FFF2-40B4-BE49-F238E27FC236}">
                <a16:creationId xmlns:a16="http://schemas.microsoft.com/office/drawing/2014/main" id="{4FB4F5B6-BC95-4F0A-A584-55762187EC4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-5717807" y="2941888"/>
            <a:ext cx="479761" cy="479761"/>
          </a:xfrm>
          <a:prstGeom prst="rect">
            <a:avLst/>
          </a:prstGeom>
        </p:spPr>
      </p:pic>
      <p:pic>
        <p:nvPicPr>
          <p:cNvPr id="65" name="그래픽 64" descr="산">
            <a:extLst>
              <a:ext uri="{FF2B5EF4-FFF2-40B4-BE49-F238E27FC236}">
                <a16:creationId xmlns:a16="http://schemas.microsoft.com/office/drawing/2014/main" id="{07364B15-B07A-4315-920A-4D8DD650B28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-4816250" y="2941888"/>
            <a:ext cx="479761" cy="479761"/>
          </a:xfrm>
          <a:prstGeom prst="rect">
            <a:avLst/>
          </a:prstGeom>
        </p:spPr>
      </p:pic>
      <p:pic>
        <p:nvPicPr>
          <p:cNvPr id="66" name="그래픽 65" descr="비행기">
            <a:extLst>
              <a:ext uri="{FF2B5EF4-FFF2-40B4-BE49-F238E27FC236}">
                <a16:creationId xmlns:a16="http://schemas.microsoft.com/office/drawing/2014/main" id="{A5A066D2-2F36-410F-912B-3A1E94A530E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-4801834" y="4001614"/>
            <a:ext cx="479761" cy="479761"/>
          </a:xfrm>
          <a:prstGeom prst="rect">
            <a:avLst/>
          </a:prstGeom>
        </p:spPr>
      </p:pic>
      <p:pic>
        <p:nvPicPr>
          <p:cNvPr id="68" name="그래픽 67" descr="시내 전차">
            <a:extLst>
              <a:ext uri="{FF2B5EF4-FFF2-40B4-BE49-F238E27FC236}">
                <a16:creationId xmlns:a16="http://schemas.microsoft.com/office/drawing/2014/main" id="{CCC1B313-D10E-427B-8998-51221D8087E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-3008330" y="4001614"/>
            <a:ext cx="479761" cy="479761"/>
          </a:xfrm>
          <a:prstGeom prst="rect">
            <a:avLst/>
          </a:prstGeom>
        </p:spPr>
      </p:pic>
      <p:pic>
        <p:nvPicPr>
          <p:cNvPr id="70" name="그래픽 69" descr="버스">
            <a:extLst>
              <a:ext uri="{FF2B5EF4-FFF2-40B4-BE49-F238E27FC236}">
                <a16:creationId xmlns:a16="http://schemas.microsoft.com/office/drawing/2014/main" id="{DC3297A5-BD86-493F-B84B-89281B520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-3905082" y="4001614"/>
            <a:ext cx="479761" cy="479761"/>
          </a:xfrm>
          <a:prstGeom prst="rect">
            <a:avLst/>
          </a:prstGeom>
        </p:spPr>
      </p:pic>
      <p:pic>
        <p:nvPicPr>
          <p:cNvPr id="73" name="그래픽 72" descr="이어폰">
            <a:extLst>
              <a:ext uri="{FF2B5EF4-FFF2-40B4-BE49-F238E27FC236}">
                <a16:creationId xmlns:a16="http://schemas.microsoft.com/office/drawing/2014/main" id="{D34979E8-5125-41D0-8771-ECD752254C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717807" y="5061340"/>
            <a:ext cx="479761" cy="479761"/>
          </a:xfrm>
          <a:prstGeom prst="rect">
            <a:avLst/>
          </a:prstGeom>
        </p:spPr>
      </p:pic>
      <p:pic>
        <p:nvPicPr>
          <p:cNvPr id="75" name="그래픽 74" descr="달">
            <a:extLst>
              <a:ext uri="{FF2B5EF4-FFF2-40B4-BE49-F238E27FC236}">
                <a16:creationId xmlns:a16="http://schemas.microsoft.com/office/drawing/2014/main" id="{97B0D72B-6E46-43D5-8FED-1FA6ADBFB05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-6619363" y="5061340"/>
            <a:ext cx="479761" cy="479761"/>
          </a:xfrm>
          <a:prstGeom prst="rect">
            <a:avLst/>
          </a:prstGeom>
        </p:spPr>
      </p:pic>
      <p:pic>
        <p:nvPicPr>
          <p:cNvPr id="78" name="그래픽 77" descr="게임 컨트롤러">
            <a:extLst>
              <a:ext uri="{FF2B5EF4-FFF2-40B4-BE49-F238E27FC236}">
                <a16:creationId xmlns:a16="http://schemas.microsoft.com/office/drawing/2014/main" id="{8E8347B5-CEBD-4C98-9CCB-14E6D30BE6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-4783925" y="6121064"/>
            <a:ext cx="479761" cy="479761"/>
          </a:xfrm>
          <a:prstGeom prst="rect">
            <a:avLst/>
          </a:prstGeom>
        </p:spPr>
      </p:pic>
      <p:pic>
        <p:nvPicPr>
          <p:cNvPr id="79" name="그래픽 78" descr="퍼즐">
            <a:extLst>
              <a:ext uri="{FF2B5EF4-FFF2-40B4-BE49-F238E27FC236}">
                <a16:creationId xmlns:a16="http://schemas.microsoft.com/office/drawing/2014/main" id="{06C3178C-1714-4E08-9E05-04B40B63064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-6607409" y="6121064"/>
            <a:ext cx="479761" cy="479761"/>
          </a:xfrm>
          <a:prstGeom prst="rect">
            <a:avLst/>
          </a:prstGeom>
        </p:spPr>
      </p:pic>
      <p:pic>
        <p:nvPicPr>
          <p:cNvPr id="80" name="그래픽 79" descr="트로피">
            <a:extLst>
              <a:ext uri="{FF2B5EF4-FFF2-40B4-BE49-F238E27FC236}">
                <a16:creationId xmlns:a16="http://schemas.microsoft.com/office/drawing/2014/main" id="{3087391D-84EF-475B-95D3-C3EEEDD017F6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-3919320" y="6121064"/>
            <a:ext cx="479761" cy="479761"/>
          </a:xfrm>
          <a:prstGeom prst="rect">
            <a:avLst/>
          </a:prstGeom>
        </p:spPr>
      </p:pic>
      <p:pic>
        <p:nvPicPr>
          <p:cNvPr id="86" name="그래픽 85" descr="행성">
            <a:extLst>
              <a:ext uri="{FF2B5EF4-FFF2-40B4-BE49-F238E27FC236}">
                <a16:creationId xmlns:a16="http://schemas.microsoft.com/office/drawing/2014/main" id="{82BBA416-88EE-4638-8B5E-F3900099684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-5711379" y="6121064"/>
            <a:ext cx="479761" cy="479761"/>
          </a:xfrm>
          <a:prstGeom prst="rect">
            <a:avLst/>
          </a:prstGeom>
        </p:spPr>
      </p:pic>
      <p:pic>
        <p:nvPicPr>
          <p:cNvPr id="97" name="그래픽 96" descr="산">
            <a:extLst>
              <a:ext uri="{FF2B5EF4-FFF2-40B4-BE49-F238E27FC236}">
                <a16:creationId xmlns:a16="http://schemas.microsoft.com/office/drawing/2014/main" id="{9D920878-3778-4E01-9D95-1A20563E994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-2111579" y="2941888"/>
            <a:ext cx="479761" cy="479761"/>
          </a:xfrm>
          <a:prstGeom prst="rect">
            <a:avLst/>
          </a:prstGeom>
        </p:spPr>
      </p:pic>
      <p:pic>
        <p:nvPicPr>
          <p:cNvPr id="98" name="그래픽 97" descr="우산">
            <a:extLst>
              <a:ext uri="{FF2B5EF4-FFF2-40B4-BE49-F238E27FC236}">
                <a16:creationId xmlns:a16="http://schemas.microsoft.com/office/drawing/2014/main" id="{3020D6A3-ED2D-44C1-8E00-F2EDE9D40BDC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-2111579" y="4001614"/>
            <a:ext cx="479761" cy="479761"/>
          </a:xfrm>
          <a:prstGeom prst="rect">
            <a:avLst/>
          </a:prstGeom>
        </p:spPr>
      </p:pic>
      <p:pic>
        <p:nvPicPr>
          <p:cNvPr id="99" name="그래픽 98" descr="이어폰">
            <a:extLst>
              <a:ext uri="{FF2B5EF4-FFF2-40B4-BE49-F238E27FC236}">
                <a16:creationId xmlns:a16="http://schemas.microsoft.com/office/drawing/2014/main" id="{79FE97BD-A3C6-4BCC-A57B-3CAE677342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111579" y="1882163"/>
            <a:ext cx="479761" cy="479761"/>
          </a:xfrm>
          <a:prstGeom prst="rect">
            <a:avLst/>
          </a:prstGeom>
        </p:spPr>
      </p:pic>
      <p:pic>
        <p:nvPicPr>
          <p:cNvPr id="100" name="그래픽 99" descr="행성">
            <a:extLst>
              <a:ext uri="{FF2B5EF4-FFF2-40B4-BE49-F238E27FC236}">
                <a16:creationId xmlns:a16="http://schemas.microsoft.com/office/drawing/2014/main" id="{DA86309E-83AA-4E97-83C9-31D37C7E52B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-2108741" y="5103355"/>
            <a:ext cx="479761" cy="479761"/>
          </a:xfrm>
          <a:prstGeom prst="rect">
            <a:avLst/>
          </a:prstGeom>
        </p:spPr>
      </p:pic>
      <p:pic>
        <p:nvPicPr>
          <p:cNvPr id="101" name="그래픽 100" descr="별">
            <a:extLst>
              <a:ext uri="{FF2B5EF4-FFF2-40B4-BE49-F238E27FC236}">
                <a16:creationId xmlns:a16="http://schemas.microsoft.com/office/drawing/2014/main" id="{B33A1E03-B11E-4703-B4AE-8F3E2D5AE09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-2108741" y="6121064"/>
            <a:ext cx="479761" cy="479761"/>
          </a:xfrm>
          <a:prstGeom prst="rect">
            <a:avLst/>
          </a:prstGeom>
        </p:spPr>
      </p:pic>
      <p:pic>
        <p:nvPicPr>
          <p:cNvPr id="102" name="그래픽 101" descr="비행기">
            <a:extLst>
              <a:ext uri="{FF2B5EF4-FFF2-40B4-BE49-F238E27FC236}">
                <a16:creationId xmlns:a16="http://schemas.microsoft.com/office/drawing/2014/main" id="{AE91085C-90A0-46B9-8C14-F0AA202C3950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-2108026" y="818293"/>
            <a:ext cx="479761" cy="479761"/>
          </a:xfrm>
          <a:prstGeom prst="rect">
            <a:avLst/>
          </a:prstGeom>
        </p:spPr>
      </p:pic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5088C0B0-563B-433A-B38B-2A0A242BC741}"/>
              </a:ext>
            </a:extLst>
          </p:cNvPr>
          <p:cNvSpPr/>
          <p:nvPr/>
        </p:nvSpPr>
        <p:spPr>
          <a:xfrm>
            <a:off x="-7326413" y="219075"/>
            <a:ext cx="6405196" cy="9467850"/>
          </a:xfrm>
          <a:prstGeom prst="rect">
            <a:avLst/>
          </a:pr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4" name="직선 연결선 103">
            <a:extLst>
              <a:ext uri="{FF2B5EF4-FFF2-40B4-BE49-F238E27FC236}">
                <a16:creationId xmlns:a16="http://schemas.microsoft.com/office/drawing/2014/main" id="{4B8827C8-0EC2-4113-A4EF-BE5C6406D2E8}"/>
              </a:ext>
            </a:extLst>
          </p:cNvPr>
          <p:cNvCxnSpPr>
            <a:cxnSpLocks/>
          </p:cNvCxnSpPr>
          <p:nvPr/>
        </p:nvCxnSpPr>
        <p:spPr>
          <a:xfrm>
            <a:off x="-6581265" y="7048500"/>
            <a:ext cx="49720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94C39F82-80FE-43D9-9AC0-A547E3904562}"/>
              </a:ext>
            </a:extLst>
          </p:cNvPr>
          <p:cNvSpPr/>
          <p:nvPr/>
        </p:nvSpPr>
        <p:spPr>
          <a:xfrm>
            <a:off x="-6657463" y="7455683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4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Shall</a:t>
            </a:r>
          </a:p>
          <a:p>
            <a:r>
              <a:rPr lang="en-US" altLang="ko-KR" sz="4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We Travel?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B39432C-9130-4B3F-887A-DC3F42A2022C}"/>
              </a:ext>
            </a:extLst>
          </p:cNvPr>
          <p:cNvSpPr txBox="1"/>
          <p:nvPr/>
        </p:nvSpPr>
        <p:spPr>
          <a:xfrm>
            <a:off x="-5040710" y="7580193"/>
            <a:ext cx="1306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같이</a:t>
            </a:r>
            <a:endParaRPr lang="en-US" altLang="ko-KR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r>
              <a:rPr lang="ko-KR" altLang="en-US" dirty="0" err="1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여행갈래요</a:t>
            </a:r>
            <a:r>
              <a:rPr lang="en-US" altLang="ko-KR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?</a:t>
            </a: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45837CB5-D28B-4B02-B38E-1B35AE6F21F3}"/>
              </a:ext>
            </a:extLst>
          </p:cNvPr>
          <p:cNvSpPr/>
          <p:nvPr/>
        </p:nvSpPr>
        <p:spPr>
          <a:xfrm>
            <a:off x="-3636410" y="7580193"/>
            <a:ext cx="12797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WHO.</a:t>
            </a: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C1BA8D6D-BC23-4BDE-B6E7-7A29D864F568}"/>
              </a:ext>
            </a:extLst>
          </p:cNvPr>
          <p:cNvSpPr/>
          <p:nvPr/>
        </p:nvSpPr>
        <p:spPr>
          <a:xfrm>
            <a:off x="-3636410" y="7978903"/>
            <a:ext cx="12797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WHEN</a:t>
            </a: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79BC705F-D892-4C04-BC61-0AE0FC998BE9}"/>
              </a:ext>
            </a:extLst>
          </p:cNvPr>
          <p:cNvSpPr/>
          <p:nvPr/>
        </p:nvSpPr>
        <p:spPr>
          <a:xfrm>
            <a:off x="-3636410" y="8377613"/>
            <a:ext cx="12797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Impact" panose="020B0806030902050204" pitchFamily="34" charset="0"/>
                <a:ea typeface="KoPub돋움체 Light" panose="02020603020101020101" pitchFamily="18" charset="-127"/>
              </a:rPr>
              <a:t>WHERE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97D074-A330-4519-A074-C58F5CC83CB1}"/>
              </a:ext>
            </a:extLst>
          </p:cNvPr>
          <p:cNvSpPr txBox="1"/>
          <p:nvPr/>
        </p:nvSpPr>
        <p:spPr>
          <a:xfrm>
            <a:off x="-2486430" y="7580193"/>
            <a:ext cx="9669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대학생 누구나</a:t>
            </a:r>
            <a:endParaRPr lang="en-US" altLang="ko-KR" sz="11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제한 없음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A0A251-B8B2-4E03-B231-9BFCEC3FFE45}"/>
              </a:ext>
            </a:extLst>
          </p:cNvPr>
          <p:cNvSpPr txBox="1"/>
          <p:nvPr/>
        </p:nvSpPr>
        <p:spPr>
          <a:xfrm>
            <a:off x="-2486430" y="8025070"/>
            <a:ext cx="9925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2018. 04. 05</a:t>
            </a:r>
          </a:p>
          <a:p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2018. 04. 15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809A6E4-20F5-43C6-ADD2-6536EDF0D443}"/>
              </a:ext>
            </a:extLst>
          </p:cNvPr>
          <p:cNvSpPr txBox="1"/>
          <p:nvPr/>
        </p:nvSpPr>
        <p:spPr>
          <a:xfrm>
            <a:off x="-2486430" y="8418115"/>
            <a:ext cx="10086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호주 시드니</a:t>
            </a:r>
            <a:endParaRPr lang="en-US" altLang="ko-KR" sz="11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및 스노이 산맥</a:t>
            </a:r>
            <a:endParaRPr lang="en-US" altLang="ko-KR" sz="11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cxnSp>
        <p:nvCxnSpPr>
          <p:cNvPr id="113" name="직선 연결선 112">
            <a:extLst>
              <a:ext uri="{FF2B5EF4-FFF2-40B4-BE49-F238E27FC236}">
                <a16:creationId xmlns:a16="http://schemas.microsoft.com/office/drawing/2014/main" id="{1F1B3823-7422-4FD7-B169-BD376BB09664}"/>
              </a:ext>
            </a:extLst>
          </p:cNvPr>
          <p:cNvCxnSpPr>
            <a:cxnSpLocks/>
          </p:cNvCxnSpPr>
          <p:nvPr/>
        </p:nvCxnSpPr>
        <p:spPr>
          <a:xfrm>
            <a:off x="-6581265" y="9153071"/>
            <a:ext cx="49720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A6F88422-AAF8-48F4-AC83-E65080D7A5A4}"/>
              </a:ext>
            </a:extLst>
          </p:cNvPr>
          <p:cNvSpPr txBox="1"/>
          <p:nvPr/>
        </p:nvSpPr>
        <p:spPr>
          <a:xfrm>
            <a:off x="-5666865" y="9277970"/>
            <a:ext cx="3086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주최 </a:t>
            </a:r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대한민국 </a:t>
            </a:r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A</a:t>
            </a:r>
            <a:r>
              <a:rPr lang="ko-KR" altLang="en-US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부서             주관</a:t>
            </a:r>
            <a:r>
              <a:rPr lang="en-US" altLang="ko-KR" sz="11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 </a:t>
            </a:r>
            <a:r>
              <a:rPr lang="ko-KR" altLang="en-US" sz="1100" dirty="0" err="1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윤피티연구소</a:t>
            </a:r>
            <a:endParaRPr lang="ko-KR" altLang="en-US" sz="11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15" name="직사각형 114">
            <a:extLst>
              <a:ext uri="{FF2B5EF4-FFF2-40B4-BE49-F238E27FC236}">
                <a16:creationId xmlns:a16="http://schemas.microsoft.com/office/drawing/2014/main" id="{B64DF7CC-F82C-4DE1-AD19-02025271A238}"/>
              </a:ext>
            </a:extLst>
          </p:cNvPr>
          <p:cNvSpPr/>
          <p:nvPr/>
        </p:nvSpPr>
        <p:spPr>
          <a:xfrm>
            <a:off x="-4877906" y="1762645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우</a:t>
            </a:r>
            <a:endParaRPr lang="en-US" altLang="ko-KR" sz="40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95CDE090-A62A-456B-9DC6-4B7CEB62F26F}"/>
              </a:ext>
            </a:extLst>
          </p:cNvPr>
          <p:cNvSpPr/>
          <p:nvPr/>
        </p:nvSpPr>
        <p:spPr>
          <a:xfrm>
            <a:off x="-3965043" y="1762645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리</a:t>
            </a:r>
            <a:endParaRPr lang="en-US" altLang="ko-KR" sz="40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F2A31C10-7492-4FD8-9C1E-651E35611121}"/>
              </a:ext>
            </a:extLst>
          </p:cNvPr>
          <p:cNvSpPr/>
          <p:nvPr/>
        </p:nvSpPr>
        <p:spPr>
          <a:xfrm>
            <a:off x="-3967597" y="2830248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같</a:t>
            </a:r>
            <a:endParaRPr lang="en-US" altLang="ko-KR" sz="40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5FEBFF23-0C80-45FC-86EC-4692E6AC3F73}"/>
              </a:ext>
            </a:extLst>
          </p:cNvPr>
          <p:cNvSpPr/>
          <p:nvPr/>
        </p:nvSpPr>
        <p:spPr>
          <a:xfrm>
            <a:off x="-3096738" y="2830248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이</a:t>
            </a:r>
            <a:endParaRPr lang="en-US" altLang="ko-KR" sz="40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6CF48459-8B40-4901-81D4-399C535477A7}"/>
              </a:ext>
            </a:extLst>
          </p:cNvPr>
          <p:cNvSpPr/>
          <p:nvPr/>
        </p:nvSpPr>
        <p:spPr>
          <a:xfrm>
            <a:off x="-6663545" y="3878414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여</a:t>
            </a:r>
            <a:endParaRPr lang="en-US" altLang="ko-KR" sz="40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20" name="직사각형 119">
            <a:extLst>
              <a:ext uri="{FF2B5EF4-FFF2-40B4-BE49-F238E27FC236}">
                <a16:creationId xmlns:a16="http://schemas.microsoft.com/office/drawing/2014/main" id="{DB2B42E2-C667-4307-AB45-A7A1B8E8470E}"/>
              </a:ext>
            </a:extLst>
          </p:cNvPr>
          <p:cNvSpPr/>
          <p:nvPr/>
        </p:nvSpPr>
        <p:spPr>
          <a:xfrm>
            <a:off x="-5792686" y="3878414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행</a:t>
            </a:r>
            <a:endParaRPr lang="en-US" altLang="ko-KR" sz="40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21" name="직사각형 120">
            <a:extLst>
              <a:ext uri="{FF2B5EF4-FFF2-40B4-BE49-F238E27FC236}">
                <a16:creationId xmlns:a16="http://schemas.microsoft.com/office/drawing/2014/main" id="{EFB281CB-4942-4B3E-AF1F-0AE467FAAD4E}"/>
              </a:ext>
            </a:extLst>
          </p:cNvPr>
          <p:cNvSpPr/>
          <p:nvPr/>
        </p:nvSpPr>
        <p:spPr>
          <a:xfrm>
            <a:off x="-4877906" y="4909965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갈</a:t>
            </a:r>
            <a:endParaRPr lang="en-US" altLang="ko-KR" sz="40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22" name="직사각형 121">
            <a:extLst>
              <a:ext uri="{FF2B5EF4-FFF2-40B4-BE49-F238E27FC236}">
                <a16:creationId xmlns:a16="http://schemas.microsoft.com/office/drawing/2014/main" id="{E8C730AF-FB24-4DC4-9415-42FCB2EB49E7}"/>
              </a:ext>
            </a:extLst>
          </p:cNvPr>
          <p:cNvSpPr/>
          <p:nvPr/>
        </p:nvSpPr>
        <p:spPr>
          <a:xfrm>
            <a:off x="-3965043" y="4909965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까</a:t>
            </a:r>
            <a:endParaRPr lang="en-US" altLang="ko-KR" sz="40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23" name="직사각형 122">
            <a:extLst>
              <a:ext uri="{FF2B5EF4-FFF2-40B4-BE49-F238E27FC236}">
                <a16:creationId xmlns:a16="http://schemas.microsoft.com/office/drawing/2014/main" id="{0EB843B4-0F34-436B-BFF7-A876FF38190E}"/>
              </a:ext>
            </a:extLst>
          </p:cNvPr>
          <p:cNvSpPr/>
          <p:nvPr/>
        </p:nvSpPr>
        <p:spPr>
          <a:xfrm>
            <a:off x="-3096738" y="5977568"/>
            <a:ext cx="4347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4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?</a:t>
            </a:r>
          </a:p>
        </p:txBody>
      </p:sp>
      <p:sp>
        <p:nvSpPr>
          <p:cNvPr id="124" name="직사각형 123">
            <a:extLst>
              <a:ext uri="{FF2B5EF4-FFF2-40B4-BE49-F238E27FC236}">
                <a16:creationId xmlns:a16="http://schemas.microsoft.com/office/drawing/2014/main" id="{801B8653-EE2A-4008-AEEF-DE0450735817}"/>
              </a:ext>
            </a:extLst>
          </p:cNvPr>
          <p:cNvSpPr/>
          <p:nvPr/>
        </p:nvSpPr>
        <p:spPr>
          <a:xfrm>
            <a:off x="-3086818" y="4909965"/>
            <a:ext cx="631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000" dirty="0">
                <a:ln>
                  <a:solidFill>
                    <a:schemeClr val="bg1">
                      <a:alpha val="20000"/>
                    </a:scheme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요</a:t>
            </a:r>
            <a:endParaRPr lang="en-US" altLang="ko-KR" sz="4000" dirty="0">
              <a:ln>
                <a:solidFill>
                  <a:schemeClr val="bg1">
                    <a:alpha val="20000"/>
                  </a:schemeClr>
                </a:solidFill>
              </a:ln>
              <a:solidFill>
                <a:schemeClr val="bg1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8378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1312</TotalTime>
  <Words>86</Words>
  <Application>Microsoft Office PowerPoint</Application>
  <PresentationFormat>A4 용지(210x297mm)</PresentationFormat>
  <Paragraphs>38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KoPub돋움체 Bold</vt:lpstr>
      <vt:lpstr>KoPub돋움체 Light</vt:lpstr>
      <vt:lpstr>맑은 고딕</vt:lpstr>
      <vt:lpstr>Arial</vt:lpstr>
      <vt:lpstr>Calibri</vt:lpstr>
      <vt:lpstr>Calibri Light</vt:lpstr>
      <vt:lpstr>Impact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림</dc:creator>
  <cp:lastModifiedBy>윤상림</cp:lastModifiedBy>
  <cp:revision>20</cp:revision>
  <dcterms:created xsi:type="dcterms:W3CDTF">2017-10-22T09:28:10Z</dcterms:created>
  <dcterms:modified xsi:type="dcterms:W3CDTF">2018-10-24T13:00:31Z</dcterms:modified>
</cp:coreProperties>
</file>