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3" r:id="rId2"/>
    <p:sldId id="262" r:id="rId3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75" d="100"/>
          <a:sy n="75" d="100"/>
        </p:scale>
        <p:origin x="1812" y="8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69202F6-2315-4C0D-9DB6-B9B360FDD3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00F2CC11-05FA-4CD3-8381-6E180939E3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ACE82C4-B977-479B-86E8-F28309F2CB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452B5-44D7-4DE8-952F-ECD6CD73FDFC}" type="datetimeFigureOut">
              <a:rPr lang="ko-KR" altLang="en-US" smtClean="0"/>
              <a:t>2018-10-24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435C8F4-46D4-4BCE-B6DF-6891D3D369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8250483-12A5-43FD-912F-A8B0A71E08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F8BA8-1DA2-4819-A3C7-5A03AF01970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20389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557D1A4-E363-4B5F-BBD5-C6AEF5636F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87A5041B-BF6C-452F-87E2-2A481BFBAC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1041B21-64CD-45DA-920C-664372EFBE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452B5-44D7-4DE8-952F-ECD6CD73FDFC}" type="datetimeFigureOut">
              <a:rPr lang="ko-KR" altLang="en-US" smtClean="0"/>
              <a:t>2018-10-24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3AEFAA9-8559-4E43-BC16-052AD586E7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041CEBB-68A3-4D00-A74C-54B21E2F88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F8BA8-1DA2-4819-A3C7-5A03AF01970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41268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EAF6E7B8-B835-4061-965F-25B8E2E35F7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2D32D44F-551B-46BD-9ED1-FAE65DC94C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DD58510-1B5D-4500-997C-4D547B3235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452B5-44D7-4DE8-952F-ECD6CD73FDFC}" type="datetimeFigureOut">
              <a:rPr lang="ko-KR" altLang="en-US" smtClean="0"/>
              <a:t>2018-10-24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262BAB6-4F72-47AD-A493-4E0A53AFBD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0FAAA14-95A9-4AFA-92C7-5525B7CF4A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F8BA8-1DA2-4819-A3C7-5A03AF01970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69186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A40C791-6B7B-41D0-A474-01A6C0B0A1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A176A5B-5ACB-4D34-BD61-D2DE2448B8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8012C7A-9B5B-4E5A-ABB7-81BA524402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452B5-44D7-4DE8-952F-ECD6CD73FDFC}" type="datetimeFigureOut">
              <a:rPr lang="ko-KR" altLang="en-US" smtClean="0"/>
              <a:t>2018-10-24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BE4189B-23C5-401E-932C-B56BBB252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6A5CF2A-7FCC-479A-80FD-0DF8E6C9F1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F8BA8-1DA2-4819-A3C7-5A03AF01970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371121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B592641-9B81-4FB8-ABE0-8316C83B71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2634C0C-14F7-409D-A08D-09412F8991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6C6C894-5A7C-423C-BDCF-DBBDB23373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452B5-44D7-4DE8-952F-ECD6CD73FDFC}" type="datetimeFigureOut">
              <a:rPr lang="ko-KR" altLang="en-US" smtClean="0"/>
              <a:t>2018-10-24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E9C0285-E9C5-47B1-91B3-06D199C365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5A249A3-37F9-4837-B246-B6C78267C3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F8BA8-1DA2-4819-A3C7-5A03AF01970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88093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F10EA3-9E44-44F5-9F64-2A539ABAF8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FEB6F31-38C3-43DF-B358-464E628D81A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2CA1E9AA-85BA-4535-8E71-C092C55455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BF2BB835-2418-444D-A855-07DF623ECF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452B5-44D7-4DE8-952F-ECD6CD73FDFC}" type="datetimeFigureOut">
              <a:rPr lang="ko-KR" altLang="en-US" smtClean="0"/>
              <a:t>2018-10-24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378B21D5-BB40-4D7C-AC23-289E760FAC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28B9FCC-178F-4BC1-941F-87ECDEB42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F8BA8-1DA2-4819-A3C7-5A03AF01970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727284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DC61E80-F63E-4513-B14B-C7AC1E61A2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59FFA382-7584-4F5F-A85D-C539CBAE21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94653342-BDBE-4CF5-B2D3-6A131F8987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74CAF634-8A3F-4446-BC2C-143AA107D8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2F955F2-1916-45B6-8C6C-66250C2F773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D284B4F4-51C1-4914-B023-1BE1B84F38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452B5-44D7-4DE8-952F-ECD6CD73FDFC}" type="datetimeFigureOut">
              <a:rPr lang="ko-KR" altLang="en-US" smtClean="0"/>
              <a:t>2018-10-24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A71781F4-C05A-4628-B032-BCCBBBB462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F6CBF6A1-00E6-4D99-8002-67C5DF382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F8BA8-1DA2-4819-A3C7-5A03AF01970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58262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2718608-B650-407F-80BC-B988EDD0BB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C1303B65-9C16-4BE6-B506-3EBDFA6D7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452B5-44D7-4DE8-952F-ECD6CD73FDFC}" type="datetimeFigureOut">
              <a:rPr lang="ko-KR" altLang="en-US" smtClean="0"/>
              <a:t>2018-10-24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39BF0A7A-1141-4372-BCCF-065DBCA413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DCF556C1-B88E-4431-9BED-99026899D2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F8BA8-1DA2-4819-A3C7-5A03AF01970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0312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8A7B6529-EE82-4B63-B3EB-C0E6EF0B4F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452B5-44D7-4DE8-952F-ECD6CD73FDFC}" type="datetimeFigureOut">
              <a:rPr lang="ko-KR" altLang="en-US" smtClean="0"/>
              <a:t>2018-10-24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41F8CBF8-6EF5-49A0-9226-3CE78510E8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2453DADC-D78C-41C0-82F4-23BEB9CF1C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F8BA8-1DA2-4819-A3C7-5A03AF01970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213737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312EB38-F855-4A96-8FD9-5B3756E2B6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8CE96EB-80FC-411E-B362-20EB3E0B61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9300A4A-23EE-42F0-9034-6F9EEAE6A5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E1CB350-1D0E-4D2E-BDB3-2361A4718B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452B5-44D7-4DE8-952F-ECD6CD73FDFC}" type="datetimeFigureOut">
              <a:rPr lang="ko-KR" altLang="en-US" smtClean="0"/>
              <a:t>2018-10-24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585F5CD8-CF27-44D9-A3B1-41054D4C1B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2CCEB0F3-9F58-494F-865C-A02492668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F8BA8-1DA2-4819-A3C7-5A03AF01970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68554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7A3F88B-D7CE-48D8-84DF-E3FC5D4D34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BE0FC78D-7B26-4416-8ADD-0AADA5BE20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850A4C3A-63DB-48B6-90AB-443B26C344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58EA75AF-17A0-45BD-B320-EB79C5E146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452B5-44D7-4DE8-952F-ECD6CD73FDFC}" type="datetimeFigureOut">
              <a:rPr lang="ko-KR" altLang="en-US" smtClean="0"/>
              <a:t>2018-10-24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54AE179-C683-4ED9-8441-C5AC3DA579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20A284B9-ACA1-4F35-8821-BD25F270D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F8BA8-1DA2-4819-A3C7-5A03AF01970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01718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91655D8A-5A71-451B-985E-94A8CFC7A1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71260453-2748-4FDB-8D29-3838F7EA51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06619AD-DBE9-43D7-A107-EB222D17B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8452B5-44D7-4DE8-952F-ECD6CD73FDFC}" type="datetimeFigureOut">
              <a:rPr lang="ko-KR" altLang="en-US" smtClean="0"/>
              <a:t>2018-10-24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72D71F1-E4CC-4151-9968-A28222A6C4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A311826-C216-4293-99D3-B31E56077B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7F8BA8-1DA2-4819-A3C7-5A03AF01970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97007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사각형: 둥근 위쪽 모서리 3">
            <a:extLst>
              <a:ext uri="{FF2B5EF4-FFF2-40B4-BE49-F238E27FC236}">
                <a16:creationId xmlns:a16="http://schemas.microsoft.com/office/drawing/2014/main" id="{19060FDF-DA55-4B50-9182-46BF0583693E}"/>
              </a:ext>
            </a:extLst>
          </p:cNvPr>
          <p:cNvSpPr/>
          <p:nvPr/>
        </p:nvSpPr>
        <p:spPr>
          <a:xfrm>
            <a:off x="295134" y="5099309"/>
            <a:ext cx="270975" cy="1777791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사각형: 둥근 위쪽 모서리 35">
            <a:extLst>
              <a:ext uri="{FF2B5EF4-FFF2-40B4-BE49-F238E27FC236}">
                <a16:creationId xmlns:a16="http://schemas.microsoft.com/office/drawing/2014/main" id="{6C79FB1B-ABAC-4F63-92AD-DB4EEC2AE981}"/>
              </a:ext>
            </a:extLst>
          </p:cNvPr>
          <p:cNvSpPr/>
          <p:nvPr/>
        </p:nvSpPr>
        <p:spPr>
          <a:xfrm>
            <a:off x="618870" y="5250903"/>
            <a:ext cx="270975" cy="1626197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사각형: 둥근 위쪽 모서리 36">
            <a:extLst>
              <a:ext uri="{FF2B5EF4-FFF2-40B4-BE49-F238E27FC236}">
                <a16:creationId xmlns:a16="http://schemas.microsoft.com/office/drawing/2014/main" id="{21A5A7E5-8E71-4F02-A0D0-E8360BE92BC8}"/>
              </a:ext>
            </a:extLst>
          </p:cNvPr>
          <p:cNvSpPr/>
          <p:nvPr/>
        </p:nvSpPr>
        <p:spPr>
          <a:xfrm>
            <a:off x="942606" y="4637635"/>
            <a:ext cx="270975" cy="2239465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" name="사각형: 둥근 위쪽 모서리 37">
            <a:extLst>
              <a:ext uri="{FF2B5EF4-FFF2-40B4-BE49-F238E27FC236}">
                <a16:creationId xmlns:a16="http://schemas.microsoft.com/office/drawing/2014/main" id="{1320A915-2654-45B8-97CC-78E2FE5E15A1}"/>
              </a:ext>
            </a:extLst>
          </p:cNvPr>
          <p:cNvSpPr/>
          <p:nvPr/>
        </p:nvSpPr>
        <p:spPr>
          <a:xfrm>
            <a:off x="1266342" y="4747886"/>
            <a:ext cx="270975" cy="2129214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9" name="사각형: 둥근 위쪽 모서리 38">
            <a:extLst>
              <a:ext uri="{FF2B5EF4-FFF2-40B4-BE49-F238E27FC236}">
                <a16:creationId xmlns:a16="http://schemas.microsoft.com/office/drawing/2014/main" id="{1121B59C-9655-4D87-A7C6-6B7E5505F83F}"/>
              </a:ext>
            </a:extLst>
          </p:cNvPr>
          <p:cNvSpPr/>
          <p:nvPr/>
        </p:nvSpPr>
        <p:spPr>
          <a:xfrm>
            <a:off x="1590078" y="5795266"/>
            <a:ext cx="270975" cy="1081834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" name="사각형: 둥근 위쪽 모서리 39">
            <a:extLst>
              <a:ext uri="{FF2B5EF4-FFF2-40B4-BE49-F238E27FC236}">
                <a16:creationId xmlns:a16="http://schemas.microsoft.com/office/drawing/2014/main" id="{A7A71F83-7CCB-45D9-8D5F-D95DE6F1B498}"/>
              </a:ext>
            </a:extLst>
          </p:cNvPr>
          <p:cNvSpPr/>
          <p:nvPr/>
        </p:nvSpPr>
        <p:spPr>
          <a:xfrm>
            <a:off x="1913813" y="4637635"/>
            <a:ext cx="270975" cy="2239465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사각형: 둥근 위쪽 모서리 40">
            <a:extLst>
              <a:ext uri="{FF2B5EF4-FFF2-40B4-BE49-F238E27FC236}">
                <a16:creationId xmlns:a16="http://schemas.microsoft.com/office/drawing/2014/main" id="{01C2C6DA-AEB5-45F4-8BF3-4BCC1BCCC639}"/>
              </a:ext>
            </a:extLst>
          </p:cNvPr>
          <p:cNvSpPr/>
          <p:nvPr/>
        </p:nvSpPr>
        <p:spPr>
          <a:xfrm>
            <a:off x="2237549" y="4747886"/>
            <a:ext cx="270975" cy="2129214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2" name="사각형: 둥근 위쪽 모서리 41">
            <a:extLst>
              <a:ext uri="{FF2B5EF4-FFF2-40B4-BE49-F238E27FC236}">
                <a16:creationId xmlns:a16="http://schemas.microsoft.com/office/drawing/2014/main" id="{E9C8C27D-1E48-4546-942C-33E5610C5F35}"/>
              </a:ext>
            </a:extLst>
          </p:cNvPr>
          <p:cNvSpPr/>
          <p:nvPr/>
        </p:nvSpPr>
        <p:spPr>
          <a:xfrm>
            <a:off x="2561285" y="5933080"/>
            <a:ext cx="270975" cy="944020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사각형: 둥근 위쪽 모서리 42">
            <a:extLst>
              <a:ext uri="{FF2B5EF4-FFF2-40B4-BE49-F238E27FC236}">
                <a16:creationId xmlns:a16="http://schemas.microsoft.com/office/drawing/2014/main" id="{3C34DC59-2473-4C29-AF64-263B118EE7B1}"/>
              </a:ext>
            </a:extLst>
          </p:cNvPr>
          <p:cNvSpPr/>
          <p:nvPr/>
        </p:nvSpPr>
        <p:spPr>
          <a:xfrm>
            <a:off x="2885021" y="5505859"/>
            <a:ext cx="270975" cy="1371241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4" name="사각형: 둥근 위쪽 모서리 43">
            <a:extLst>
              <a:ext uri="{FF2B5EF4-FFF2-40B4-BE49-F238E27FC236}">
                <a16:creationId xmlns:a16="http://schemas.microsoft.com/office/drawing/2014/main" id="{8FF7E735-7E16-4DE9-ACE8-203760EC08A2}"/>
              </a:ext>
            </a:extLst>
          </p:cNvPr>
          <p:cNvSpPr/>
          <p:nvPr/>
        </p:nvSpPr>
        <p:spPr>
          <a:xfrm>
            <a:off x="3208757" y="5099309"/>
            <a:ext cx="270975" cy="1777791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" name="사각형: 둥근 위쪽 모서리 44">
            <a:extLst>
              <a:ext uri="{FF2B5EF4-FFF2-40B4-BE49-F238E27FC236}">
                <a16:creationId xmlns:a16="http://schemas.microsoft.com/office/drawing/2014/main" id="{3A66B9D4-AF91-443C-8B73-1C36914D240D}"/>
              </a:ext>
            </a:extLst>
          </p:cNvPr>
          <p:cNvSpPr/>
          <p:nvPr/>
        </p:nvSpPr>
        <p:spPr>
          <a:xfrm>
            <a:off x="3532493" y="5354264"/>
            <a:ext cx="270975" cy="1522836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6" name="사각형: 둥근 위쪽 모서리 45">
            <a:extLst>
              <a:ext uri="{FF2B5EF4-FFF2-40B4-BE49-F238E27FC236}">
                <a16:creationId xmlns:a16="http://schemas.microsoft.com/office/drawing/2014/main" id="{21820AE5-0772-40C9-AD37-18668F3ACB75}"/>
              </a:ext>
            </a:extLst>
          </p:cNvPr>
          <p:cNvSpPr/>
          <p:nvPr/>
        </p:nvSpPr>
        <p:spPr>
          <a:xfrm>
            <a:off x="3856229" y="5505857"/>
            <a:ext cx="270975" cy="1371243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7" name="사각형: 둥근 위쪽 모서리 46">
            <a:extLst>
              <a:ext uri="{FF2B5EF4-FFF2-40B4-BE49-F238E27FC236}">
                <a16:creationId xmlns:a16="http://schemas.microsoft.com/office/drawing/2014/main" id="{6E41B67A-C16F-4ACC-B224-E7BEC21BE848}"/>
              </a:ext>
            </a:extLst>
          </p:cNvPr>
          <p:cNvSpPr/>
          <p:nvPr/>
        </p:nvSpPr>
        <p:spPr>
          <a:xfrm>
            <a:off x="4179965" y="5244013"/>
            <a:ext cx="270975" cy="1633087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8" name="사각형: 둥근 위쪽 모서리 47">
            <a:extLst>
              <a:ext uri="{FF2B5EF4-FFF2-40B4-BE49-F238E27FC236}">
                <a16:creationId xmlns:a16="http://schemas.microsoft.com/office/drawing/2014/main" id="{F23C9C2F-FFBB-4440-A454-489F8405168F}"/>
              </a:ext>
            </a:extLst>
          </p:cNvPr>
          <p:cNvSpPr/>
          <p:nvPr/>
        </p:nvSpPr>
        <p:spPr>
          <a:xfrm>
            <a:off x="4503701" y="5099309"/>
            <a:ext cx="270975" cy="1777791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9" name="사각형: 둥근 위쪽 모서리 48">
            <a:extLst>
              <a:ext uri="{FF2B5EF4-FFF2-40B4-BE49-F238E27FC236}">
                <a16:creationId xmlns:a16="http://schemas.microsoft.com/office/drawing/2014/main" id="{C8F9EF66-CF48-4408-9F18-441D20A5C90B}"/>
              </a:ext>
            </a:extLst>
          </p:cNvPr>
          <p:cNvSpPr/>
          <p:nvPr/>
        </p:nvSpPr>
        <p:spPr>
          <a:xfrm>
            <a:off x="4827436" y="5099309"/>
            <a:ext cx="270975" cy="1777791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0" name="사각형: 둥근 위쪽 모서리 49">
            <a:extLst>
              <a:ext uri="{FF2B5EF4-FFF2-40B4-BE49-F238E27FC236}">
                <a16:creationId xmlns:a16="http://schemas.microsoft.com/office/drawing/2014/main" id="{F69CBE67-1F3E-4539-96A9-7DF914A6DE3E}"/>
              </a:ext>
            </a:extLst>
          </p:cNvPr>
          <p:cNvSpPr/>
          <p:nvPr/>
        </p:nvSpPr>
        <p:spPr>
          <a:xfrm>
            <a:off x="5151172" y="4747886"/>
            <a:ext cx="270975" cy="2129214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1" name="사각형: 둥근 위쪽 모서리 50">
            <a:extLst>
              <a:ext uri="{FF2B5EF4-FFF2-40B4-BE49-F238E27FC236}">
                <a16:creationId xmlns:a16="http://schemas.microsoft.com/office/drawing/2014/main" id="{15FE0367-2D48-4045-9217-FD36FDF2B082}"/>
              </a:ext>
            </a:extLst>
          </p:cNvPr>
          <p:cNvSpPr/>
          <p:nvPr/>
        </p:nvSpPr>
        <p:spPr>
          <a:xfrm>
            <a:off x="5474908" y="4391172"/>
            <a:ext cx="270975" cy="2485928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" name="사각형: 둥근 위쪽 모서리 51">
            <a:extLst>
              <a:ext uri="{FF2B5EF4-FFF2-40B4-BE49-F238E27FC236}">
                <a16:creationId xmlns:a16="http://schemas.microsoft.com/office/drawing/2014/main" id="{F5B5A3B1-4CC4-4904-893C-6A5219845D3D}"/>
              </a:ext>
            </a:extLst>
          </p:cNvPr>
          <p:cNvSpPr/>
          <p:nvPr/>
        </p:nvSpPr>
        <p:spPr>
          <a:xfrm>
            <a:off x="5798644" y="3902831"/>
            <a:ext cx="270975" cy="2974269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3" name="사각형: 둥근 위쪽 모서리 52">
            <a:extLst>
              <a:ext uri="{FF2B5EF4-FFF2-40B4-BE49-F238E27FC236}">
                <a16:creationId xmlns:a16="http://schemas.microsoft.com/office/drawing/2014/main" id="{232F34F2-30C5-4DAE-8AAC-1C51D8E77C61}"/>
              </a:ext>
            </a:extLst>
          </p:cNvPr>
          <p:cNvSpPr/>
          <p:nvPr/>
        </p:nvSpPr>
        <p:spPr>
          <a:xfrm>
            <a:off x="6122380" y="5616110"/>
            <a:ext cx="270975" cy="1260990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4" name="사각형: 둥근 위쪽 모서리 53">
            <a:extLst>
              <a:ext uri="{FF2B5EF4-FFF2-40B4-BE49-F238E27FC236}">
                <a16:creationId xmlns:a16="http://schemas.microsoft.com/office/drawing/2014/main" id="{D010609B-D382-4B0E-8355-FFF2EB3410D1}"/>
              </a:ext>
            </a:extLst>
          </p:cNvPr>
          <p:cNvSpPr/>
          <p:nvPr/>
        </p:nvSpPr>
        <p:spPr>
          <a:xfrm>
            <a:off x="6446116" y="5933080"/>
            <a:ext cx="270975" cy="944020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5" name="사각형: 둥근 위쪽 모서리 54">
            <a:extLst>
              <a:ext uri="{FF2B5EF4-FFF2-40B4-BE49-F238E27FC236}">
                <a16:creationId xmlns:a16="http://schemas.microsoft.com/office/drawing/2014/main" id="{89A21302-2CA0-4586-A542-2F74FF2DB0AB}"/>
              </a:ext>
            </a:extLst>
          </p:cNvPr>
          <p:cNvSpPr/>
          <p:nvPr/>
        </p:nvSpPr>
        <p:spPr>
          <a:xfrm>
            <a:off x="6769852" y="5795266"/>
            <a:ext cx="270975" cy="1081834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6" name="사각형: 둥근 위쪽 모서리 55">
            <a:extLst>
              <a:ext uri="{FF2B5EF4-FFF2-40B4-BE49-F238E27FC236}">
                <a16:creationId xmlns:a16="http://schemas.microsoft.com/office/drawing/2014/main" id="{A65A49C6-B72B-4023-9431-9C1373C50575}"/>
              </a:ext>
            </a:extLst>
          </p:cNvPr>
          <p:cNvSpPr/>
          <p:nvPr/>
        </p:nvSpPr>
        <p:spPr>
          <a:xfrm>
            <a:off x="7093588" y="5354264"/>
            <a:ext cx="270975" cy="1522836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사각형: 둥근 위쪽 모서리 56">
            <a:extLst>
              <a:ext uri="{FF2B5EF4-FFF2-40B4-BE49-F238E27FC236}">
                <a16:creationId xmlns:a16="http://schemas.microsoft.com/office/drawing/2014/main" id="{8700B2DC-FF65-48BB-A24C-2A43E0413BDA}"/>
              </a:ext>
            </a:extLst>
          </p:cNvPr>
          <p:cNvSpPr/>
          <p:nvPr/>
        </p:nvSpPr>
        <p:spPr>
          <a:xfrm>
            <a:off x="7417324" y="4220346"/>
            <a:ext cx="270975" cy="2656754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8" name="사각형: 둥근 위쪽 모서리 57">
            <a:extLst>
              <a:ext uri="{FF2B5EF4-FFF2-40B4-BE49-F238E27FC236}">
                <a16:creationId xmlns:a16="http://schemas.microsoft.com/office/drawing/2014/main" id="{712ABBC8-6F11-4471-B82F-F271238DA9E5}"/>
              </a:ext>
            </a:extLst>
          </p:cNvPr>
          <p:cNvSpPr/>
          <p:nvPr/>
        </p:nvSpPr>
        <p:spPr>
          <a:xfrm>
            <a:off x="7741060" y="5099309"/>
            <a:ext cx="270975" cy="1777791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9" name="사각형: 둥근 위쪽 모서리 58">
            <a:extLst>
              <a:ext uri="{FF2B5EF4-FFF2-40B4-BE49-F238E27FC236}">
                <a16:creationId xmlns:a16="http://schemas.microsoft.com/office/drawing/2014/main" id="{02AE504E-442A-43C6-B903-47C7D4BBC837}"/>
              </a:ext>
            </a:extLst>
          </p:cNvPr>
          <p:cNvSpPr/>
          <p:nvPr/>
        </p:nvSpPr>
        <p:spPr>
          <a:xfrm>
            <a:off x="8064795" y="5354264"/>
            <a:ext cx="270975" cy="1522836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0" name="사각형: 둥근 위쪽 모서리 59">
            <a:extLst>
              <a:ext uri="{FF2B5EF4-FFF2-40B4-BE49-F238E27FC236}">
                <a16:creationId xmlns:a16="http://schemas.microsoft.com/office/drawing/2014/main" id="{5C74CE7B-F445-4EF5-AECC-49688DB0ADD5}"/>
              </a:ext>
            </a:extLst>
          </p:cNvPr>
          <p:cNvSpPr/>
          <p:nvPr/>
        </p:nvSpPr>
        <p:spPr>
          <a:xfrm>
            <a:off x="8388531" y="5244013"/>
            <a:ext cx="270975" cy="1633087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1" name="사각형: 둥근 위쪽 모서리 60">
            <a:extLst>
              <a:ext uri="{FF2B5EF4-FFF2-40B4-BE49-F238E27FC236}">
                <a16:creationId xmlns:a16="http://schemas.microsoft.com/office/drawing/2014/main" id="{8BE67A8F-39FD-460C-B61E-9CA2DE14FEB2}"/>
              </a:ext>
            </a:extLst>
          </p:cNvPr>
          <p:cNvSpPr/>
          <p:nvPr/>
        </p:nvSpPr>
        <p:spPr>
          <a:xfrm>
            <a:off x="8712267" y="5505857"/>
            <a:ext cx="270975" cy="1371243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2" name="사각형: 둥근 위쪽 모서리 61">
            <a:extLst>
              <a:ext uri="{FF2B5EF4-FFF2-40B4-BE49-F238E27FC236}">
                <a16:creationId xmlns:a16="http://schemas.microsoft.com/office/drawing/2014/main" id="{02877B1A-F98F-459B-8918-A3EC7CE8CE7F}"/>
              </a:ext>
            </a:extLst>
          </p:cNvPr>
          <p:cNvSpPr/>
          <p:nvPr/>
        </p:nvSpPr>
        <p:spPr>
          <a:xfrm>
            <a:off x="9036003" y="6139800"/>
            <a:ext cx="270975" cy="737300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3" name="사각형: 둥근 위쪽 모서리 62">
            <a:extLst>
              <a:ext uri="{FF2B5EF4-FFF2-40B4-BE49-F238E27FC236}">
                <a16:creationId xmlns:a16="http://schemas.microsoft.com/office/drawing/2014/main" id="{625B5D9B-4BD5-4CB3-98F7-5912D2D87118}"/>
              </a:ext>
            </a:extLst>
          </p:cNvPr>
          <p:cNvSpPr/>
          <p:nvPr/>
        </p:nvSpPr>
        <p:spPr>
          <a:xfrm>
            <a:off x="9359739" y="5616110"/>
            <a:ext cx="270975" cy="1260990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4" name="사각형: 둥근 위쪽 모서리 63">
            <a:extLst>
              <a:ext uri="{FF2B5EF4-FFF2-40B4-BE49-F238E27FC236}">
                <a16:creationId xmlns:a16="http://schemas.microsoft.com/office/drawing/2014/main" id="{C5E0CD37-47C2-4D22-AB3C-116D79CB05C1}"/>
              </a:ext>
            </a:extLst>
          </p:cNvPr>
          <p:cNvSpPr/>
          <p:nvPr/>
        </p:nvSpPr>
        <p:spPr>
          <a:xfrm>
            <a:off x="9683475" y="5099309"/>
            <a:ext cx="270975" cy="1777791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5" name="사각형: 둥근 위쪽 모서리 64">
            <a:extLst>
              <a:ext uri="{FF2B5EF4-FFF2-40B4-BE49-F238E27FC236}">
                <a16:creationId xmlns:a16="http://schemas.microsoft.com/office/drawing/2014/main" id="{AB20CFAA-04A5-476D-B012-7A8F1F10F20F}"/>
              </a:ext>
            </a:extLst>
          </p:cNvPr>
          <p:cNvSpPr/>
          <p:nvPr/>
        </p:nvSpPr>
        <p:spPr>
          <a:xfrm>
            <a:off x="10007211" y="5099309"/>
            <a:ext cx="270975" cy="1777791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6" name="사각형: 둥근 위쪽 모서리 65">
            <a:extLst>
              <a:ext uri="{FF2B5EF4-FFF2-40B4-BE49-F238E27FC236}">
                <a16:creationId xmlns:a16="http://schemas.microsoft.com/office/drawing/2014/main" id="{A6FE1FC2-62CB-4E48-8960-EA1FA446E14B}"/>
              </a:ext>
            </a:extLst>
          </p:cNvPr>
          <p:cNvSpPr/>
          <p:nvPr/>
        </p:nvSpPr>
        <p:spPr>
          <a:xfrm>
            <a:off x="10330947" y="5354264"/>
            <a:ext cx="270975" cy="1522836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7" name="사각형: 둥근 위쪽 모서리 66">
            <a:extLst>
              <a:ext uri="{FF2B5EF4-FFF2-40B4-BE49-F238E27FC236}">
                <a16:creationId xmlns:a16="http://schemas.microsoft.com/office/drawing/2014/main" id="{263A2A71-2A64-411D-BA5A-72AF1A18415A}"/>
              </a:ext>
            </a:extLst>
          </p:cNvPr>
          <p:cNvSpPr/>
          <p:nvPr/>
        </p:nvSpPr>
        <p:spPr>
          <a:xfrm>
            <a:off x="10654683" y="4885699"/>
            <a:ext cx="270975" cy="1991401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8" name="사각형: 둥근 위쪽 모서리 67">
            <a:extLst>
              <a:ext uri="{FF2B5EF4-FFF2-40B4-BE49-F238E27FC236}">
                <a16:creationId xmlns:a16="http://schemas.microsoft.com/office/drawing/2014/main" id="{A6D94285-9670-4967-A8CE-FAE113BE1D13}"/>
              </a:ext>
            </a:extLst>
          </p:cNvPr>
          <p:cNvSpPr/>
          <p:nvPr/>
        </p:nvSpPr>
        <p:spPr>
          <a:xfrm>
            <a:off x="10978418" y="4637635"/>
            <a:ext cx="270975" cy="2239465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9" name="사각형: 둥근 위쪽 모서리 68">
            <a:extLst>
              <a:ext uri="{FF2B5EF4-FFF2-40B4-BE49-F238E27FC236}">
                <a16:creationId xmlns:a16="http://schemas.microsoft.com/office/drawing/2014/main" id="{48D06A1C-AC3D-4671-B2D0-58A398D623AC}"/>
              </a:ext>
            </a:extLst>
          </p:cNvPr>
          <p:cNvSpPr/>
          <p:nvPr/>
        </p:nvSpPr>
        <p:spPr>
          <a:xfrm>
            <a:off x="11302154" y="4885699"/>
            <a:ext cx="270975" cy="1991401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0" name="사각형: 둥근 위쪽 모서리 69">
            <a:extLst>
              <a:ext uri="{FF2B5EF4-FFF2-40B4-BE49-F238E27FC236}">
                <a16:creationId xmlns:a16="http://schemas.microsoft.com/office/drawing/2014/main" id="{7B6C7191-D6DA-45D2-BEA2-D5AADD86FF53}"/>
              </a:ext>
            </a:extLst>
          </p:cNvPr>
          <p:cNvSpPr/>
          <p:nvPr/>
        </p:nvSpPr>
        <p:spPr>
          <a:xfrm>
            <a:off x="11625890" y="5099309"/>
            <a:ext cx="270975" cy="1777791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08F1C670-FD82-49BA-9C8A-D4A633170D6B}"/>
              </a:ext>
            </a:extLst>
          </p:cNvPr>
          <p:cNvSpPr txBox="1"/>
          <p:nvPr/>
        </p:nvSpPr>
        <p:spPr>
          <a:xfrm>
            <a:off x="349753" y="502419"/>
            <a:ext cx="33505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2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Tmon몬소리 Black" panose="02000A03000000000000" pitchFamily="2" charset="-127"/>
                <a:ea typeface="Tmon몬소리 Black" panose="02000A03000000000000" pitchFamily="2" charset="-127"/>
              </a:rPr>
              <a:t>GRAPH</a:t>
            </a:r>
            <a:r>
              <a:rPr lang="ko-KR" altLang="en-US" sz="32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Tmon몬소리 Black" panose="02000A03000000000000" pitchFamily="2" charset="-127"/>
                <a:ea typeface="Tmon몬소리 Black" panose="02000A03000000000000" pitchFamily="2" charset="-127"/>
              </a:rPr>
              <a:t> </a:t>
            </a:r>
            <a:r>
              <a:rPr lang="en-US" altLang="ko-KR" sz="32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Tmon몬소리 Black" panose="02000A03000000000000" pitchFamily="2" charset="-127"/>
                <a:ea typeface="Tmon몬소리 Black" panose="02000A03000000000000" pitchFamily="2" charset="-127"/>
              </a:rPr>
              <a:t>DESIGN</a:t>
            </a:r>
            <a:endParaRPr lang="ko-KR" altLang="en-US" sz="32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latin typeface="Tmon몬소리 Black" panose="02000A03000000000000" pitchFamily="2" charset="-127"/>
              <a:ea typeface="Tmon몬소리 Black" panose="02000A03000000000000" pitchFamily="2" charset="-127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EA5C8C4A-60F5-4288-BE0D-6EC84D264049}"/>
              </a:ext>
            </a:extLst>
          </p:cNvPr>
          <p:cNvSpPr txBox="1"/>
          <p:nvPr/>
        </p:nvSpPr>
        <p:spPr>
          <a:xfrm>
            <a:off x="369849" y="984740"/>
            <a:ext cx="331693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그래프에 대한 설명을 이렇게 한 번 적어봐요</a:t>
            </a:r>
            <a:endParaRPr lang="en-US" altLang="ko-KR" sz="11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ko-KR" altLang="en-US" sz="1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너무 글이 많아도 피곤하고 너무 적어도 보기에 안 좋으니</a:t>
            </a:r>
            <a:endParaRPr lang="en-US" altLang="ko-KR" sz="11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r>
              <a:rPr lang="ko-KR" altLang="en-US" sz="1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항상 적당하게 쓰는 것이 중요합니다</a:t>
            </a:r>
          </a:p>
        </p:txBody>
      </p:sp>
      <p:cxnSp>
        <p:nvCxnSpPr>
          <p:cNvPr id="76" name="직선 연결선 75">
            <a:extLst>
              <a:ext uri="{FF2B5EF4-FFF2-40B4-BE49-F238E27FC236}">
                <a16:creationId xmlns:a16="http://schemas.microsoft.com/office/drawing/2014/main" id="{D38F45DE-1869-462B-9DFC-0851F4DCDE2D}"/>
              </a:ext>
            </a:extLst>
          </p:cNvPr>
          <p:cNvCxnSpPr/>
          <p:nvPr/>
        </p:nvCxnSpPr>
        <p:spPr>
          <a:xfrm>
            <a:off x="460766" y="1627832"/>
            <a:ext cx="343102" cy="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54536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13">
            <a:extLst>
              <a:ext uri="{FF2B5EF4-FFF2-40B4-BE49-F238E27FC236}">
                <a16:creationId xmlns:a16="http://schemas.microsoft.com/office/drawing/2014/main" id="{EB7EB366-6CD4-43A9-9CE4-DF767C4CBB21}"/>
              </a:ext>
            </a:extLst>
          </p:cNvPr>
          <p:cNvSpPr/>
          <p:nvPr/>
        </p:nvSpPr>
        <p:spPr>
          <a:xfrm>
            <a:off x="-347241" y="1111170"/>
            <a:ext cx="4797745" cy="601883"/>
          </a:xfrm>
          <a:prstGeom prst="roundRect">
            <a:avLst>
              <a:gd name="adj" fmla="val 50000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모서리가 둥근 직사각형 19">
            <a:extLst>
              <a:ext uri="{FF2B5EF4-FFF2-40B4-BE49-F238E27FC236}">
                <a16:creationId xmlns:a16="http://schemas.microsoft.com/office/drawing/2014/main" id="{8493BF12-FE84-401A-8809-FBCCE9F0AA48}"/>
              </a:ext>
            </a:extLst>
          </p:cNvPr>
          <p:cNvSpPr/>
          <p:nvPr/>
        </p:nvSpPr>
        <p:spPr>
          <a:xfrm>
            <a:off x="-347242" y="1807580"/>
            <a:ext cx="6585996" cy="601883"/>
          </a:xfrm>
          <a:prstGeom prst="roundRect">
            <a:avLst>
              <a:gd name="adj" fmla="val 50000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모서리가 둥근 직사각형 20">
            <a:extLst>
              <a:ext uri="{FF2B5EF4-FFF2-40B4-BE49-F238E27FC236}">
                <a16:creationId xmlns:a16="http://schemas.microsoft.com/office/drawing/2014/main" id="{2E4EDDCD-7372-4628-8002-83E937C3649B}"/>
              </a:ext>
            </a:extLst>
          </p:cNvPr>
          <p:cNvSpPr/>
          <p:nvPr/>
        </p:nvSpPr>
        <p:spPr>
          <a:xfrm>
            <a:off x="-347243" y="2503990"/>
            <a:ext cx="5691872" cy="601883"/>
          </a:xfrm>
          <a:prstGeom prst="roundRect">
            <a:avLst>
              <a:gd name="adj" fmla="val 50000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모서리가 둥근 직사각형 21">
            <a:extLst>
              <a:ext uri="{FF2B5EF4-FFF2-40B4-BE49-F238E27FC236}">
                <a16:creationId xmlns:a16="http://schemas.microsoft.com/office/drawing/2014/main" id="{53B63B4D-348E-4DE2-B091-D44387763005}"/>
              </a:ext>
            </a:extLst>
          </p:cNvPr>
          <p:cNvSpPr/>
          <p:nvPr/>
        </p:nvSpPr>
        <p:spPr>
          <a:xfrm>
            <a:off x="-347244" y="3200400"/>
            <a:ext cx="5092155" cy="601883"/>
          </a:xfrm>
          <a:prstGeom prst="roundRect">
            <a:avLst>
              <a:gd name="adj" fmla="val 50000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모서리가 둥근 직사각형 22">
            <a:extLst>
              <a:ext uri="{FF2B5EF4-FFF2-40B4-BE49-F238E27FC236}">
                <a16:creationId xmlns:a16="http://schemas.microsoft.com/office/drawing/2014/main" id="{E33195EB-06FA-446D-8465-F1426CE5F1FA}"/>
              </a:ext>
            </a:extLst>
          </p:cNvPr>
          <p:cNvSpPr/>
          <p:nvPr/>
        </p:nvSpPr>
        <p:spPr>
          <a:xfrm>
            <a:off x="-347245" y="3896810"/>
            <a:ext cx="6051705" cy="601883"/>
          </a:xfrm>
          <a:prstGeom prst="roundRect">
            <a:avLst>
              <a:gd name="adj" fmla="val 50000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모서리가 둥근 직사각형 23">
            <a:extLst>
              <a:ext uri="{FF2B5EF4-FFF2-40B4-BE49-F238E27FC236}">
                <a16:creationId xmlns:a16="http://schemas.microsoft.com/office/drawing/2014/main" id="{E4900D39-A312-4235-BD07-2AE5D69854F1}"/>
              </a:ext>
            </a:extLst>
          </p:cNvPr>
          <p:cNvSpPr/>
          <p:nvPr/>
        </p:nvSpPr>
        <p:spPr>
          <a:xfrm>
            <a:off x="-347246" y="4593220"/>
            <a:ext cx="4579671" cy="601883"/>
          </a:xfrm>
          <a:prstGeom prst="roundRect">
            <a:avLst>
              <a:gd name="adj" fmla="val 50000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모서리가 둥근 직사각형 24">
            <a:extLst>
              <a:ext uri="{FF2B5EF4-FFF2-40B4-BE49-F238E27FC236}">
                <a16:creationId xmlns:a16="http://schemas.microsoft.com/office/drawing/2014/main" id="{992166EC-C3D9-49DC-9B43-B04653621EA7}"/>
              </a:ext>
            </a:extLst>
          </p:cNvPr>
          <p:cNvSpPr/>
          <p:nvPr/>
        </p:nvSpPr>
        <p:spPr>
          <a:xfrm>
            <a:off x="-347247" y="5289630"/>
            <a:ext cx="3707355" cy="601883"/>
          </a:xfrm>
          <a:prstGeom prst="roundRect">
            <a:avLst>
              <a:gd name="adj" fmla="val 50000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9" name="그룹 28">
            <a:extLst>
              <a:ext uri="{FF2B5EF4-FFF2-40B4-BE49-F238E27FC236}">
                <a16:creationId xmlns:a16="http://schemas.microsoft.com/office/drawing/2014/main" id="{2F259176-38B6-4903-9AD3-45B83580D703}"/>
              </a:ext>
            </a:extLst>
          </p:cNvPr>
          <p:cNvGrpSpPr/>
          <p:nvPr/>
        </p:nvGrpSpPr>
        <p:grpSpPr>
          <a:xfrm>
            <a:off x="6284959" y="703707"/>
            <a:ext cx="5923307" cy="5272133"/>
            <a:chOff x="6284959" y="703707"/>
            <a:chExt cx="5923307" cy="5272133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AB2F901-3750-40DE-8005-10618972818B}"/>
                </a:ext>
              </a:extLst>
            </p:cNvPr>
            <p:cNvSpPr txBox="1"/>
            <p:nvPr/>
          </p:nvSpPr>
          <p:spPr>
            <a:xfrm>
              <a:off x="6478675" y="703707"/>
              <a:ext cx="5729591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8000" dirty="0">
                  <a:ln>
                    <a:solidFill>
                      <a:schemeClr val="tx1">
                        <a:alpha val="50000"/>
                      </a:schemeClr>
                    </a:solidFill>
                  </a:ln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SNOWING</a:t>
              </a:r>
              <a:endParaRPr lang="ko-KR" altLang="en-US" sz="8000" dirty="0">
                <a:ln>
                  <a:solidFill>
                    <a:schemeClr val="tx1">
                      <a:alpha val="50000"/>
                    </a:schemeClr>
                  </a:solidFill>
                </a:ln>
                <a:latin typeface="나눔스퀘어 ExtraBold" panose="020B0600000101010101" pitchFamily="50" charset="-127"/>
                <a:ea typeface="나눔스퀘어 ExtraBold" panose="020B0600000101010101" pitchFamily="50" charset="-127"/>
              </a:endParaRPr>
            </a:p>
          </p:txBody>
        </p:sp>
        <p:cxnSp>
          <p:nvCxnSpPr>
            <p:cNvPr id="13" name="직선 연결선 12">
              <a:extLst>
                <a:ext uri="{FF2B5EF4-FFF2-40B4-BE49-F238E27FC236}">
                  <a16:creationId xmlns:a16="http://schemas.microsoft.com/office/drawing/2014/main" id="{E58FFD89-F1C0-46A2-944F-428E71829741}"/>
                </a:ext>
              </a:extLst>
            </p:cNvPr>
            <p:cNvCxnSpPr/>
            <p:nvPr/>
          </p:nvCxnSpPr>
          <p:spPr>
            <a:xfrm flipV="1">
              <a:off x="6284959" y="1991360"/>
              <a:ext cx="407676" cy="355600"/>
            </a:xfrm>
            <a:prstGeom prst="line">
              <a:avLst/>
            </a:prstGeom>
            <a:ln>
              <a:solidFill>
                <a:schemeClr val="tx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" name="그룹 13">
              <a:extLst>
                <a:ext uri="{FF2B5EF4-FFF2-40B4-BE49-F238E27FC236}">
                  <a16:creationId xmlns:a16="http://schemas.microsoft.com/office/drawing/2014/main" id="{3053AF35-EFD2-4F1A-81AD-66E6ABCF526B}"/>
                </a:ext>
              </a:extLst>
            </p:cNvPr>
            <p:cNvGrpSpPr/>
            <p:nvPr/>
          </p:nvGrpSpPr>
          <p:grpSpPr>
            <a:xfrm>
              <a:off x="6884751" y="1718453"/>
              <a:ext cx="4869598" cy="277599"/>
              <a:chOff x="4106669" y="2222466"/>
              <a:chExt cx="3658529" cy="277599"/>
            </a:xfrm>
          </p:grpSpPr>
          <p:sp>
            <p:nvSpPr>
              <p:cNvPr id="15" name="직사각형 14">
                <a:extLst>
                  <a:ext uri="{FF2B5EF4-FFF2-40B4-BE49-F238E27FC236}">
                    <a16:creationId xmlns:a16="http://schemas.microsoft.com/office/drawing/2014/main" id="{17E1B929-E83E-4F67-A7B5-470DEF937A70}"/>
                  </a:ext>
                </a:extLst>
              </p:cNvPr>
              <p:cNvSpPr/>
              <p:nvPr/>
            </p:nvSpPr>
            <p:spPr>
              <a:xfrm>
                <a:off x="4118861" y="2222466"/>
                <a:ext cx="3646337" cy="267024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latin typeface="나눔스퀘어 ExtraBold" panose="020B0600000101010101" pitchFamily="50" charset="-127"/>
                  <a:ea typeface="나눔스퀘어 ExtraBold" panose="020B0600000101010101" pitchFamily="50" charset="-127"/>
                </a:endParaRP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C7303CB3-21BA-4E6A-BADE-5587EDA64F6E}"/>
                  </a:ext>
                </a:extLst>
              </p:cNvPr>
              <p:cNvSpPr txBox="1"/>
              <p:nvPr/>
            </p:nvSpPr>
            <p:spPr>
              <a:xfrm>
                <a:off x="4106669" y="2223066"/>
                <a:ext cx="364633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sz="1200" dirty="0">
                    <a:ln>
                      <a:solidFill>
                        <a:schemeClr val="bg1"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나눔스퀘어 ExtraBold" panose="020B0600000101010101" pitchFamily="50" charset="-127"/>
                    <a:ea typeface="나눔스퀘어 ExtraBold" panose="020B0600000101010101" pitchFamily="50" charset="-127"/>
                  </a:rPr>
                  <a:t>역시 파워포인트의 시작은 고화질사진으로부터 시작되는 것 같다</a:t>
                </a:r>
              </a:p>
            </p:txBody>
          </p:sp>
        </p:grpSp>
        <p:sp>
          <p:nvSpPr>
            <p:cNvPr id="17" name="도넛 31">
              <a:extLst>
                <a:ext uri="{FF2B5EF4-FFF2-40B4-BE49-F238E27FC236}">
                  <a16:creationId xmlns:a16="http://schemas.microsoft.com/office/drawing/2014/main" id="{7D4ED286-2EFA-48F0-8C9B-A9F398CE2F4B}"/>
                </a:ext>
              </a:extLst>
            </p:cNvPr>
            <p:cNvSpPr/>
            <p:nvPr/>
          </p:nvSpPr>
          <p:spPr>
            <a:xfrm>
              <a:off x="7042113" y="2726813"/>
              <a:ext cx="1846653" cy="1846653"/>
            </a:xfrm>
            <a:prstGeom prst="donut">
              <a:avLst>
                <a:gd name="adj" fmla="val 327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endParaRPr>
            </a:p>
          </p:txBody>
        </p:sp>
        <p:sp>
          <p:nvSpPr>
            <p:cNvPr id="18" name="막힌 원호 17">
              <a:extLst>
                <a:ext uri="{FF2B5EF4-FFF2-40B4-BE49-F238E27FC236}">
                  <a16:creationId xmlns:a16="http://schemas.microsoft.com/office/drawing/2014/main" id="{18A67584-8739-4476-9502-345EBD5B1E02}"/>
                </a:ext>
              </a:extLst>
            </p:cNvPr>
            <p:cNvSpPr/>
            <p:nvPr/>
          </p:nvSpPr>
          <p:spPr>
            <a:xfrm rot="8935503">
              <a:off x="7046099" y="2723325"/>
              <a:ext cx="1842666" cy="1857618"/>
            </a:xfrm>
            <a:prstGeom prst="blockArc">
              <a:avLst>
                <a:gd name="adj1" fmla="val 7307901"/>
                <a:gd name="adj2" fmla="val 117991"/>
                <a:gd name="adj3" fmla="val 3373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endParaRPr>
            </a:p>
          </p:txBody>
        </p:sp>
        <p:sp>
          <p:nvSpPr>
            <p:cNvPr id="19" name="도넛 33">
              <a:extLst>
                <a:ext uri="{FF2B5EF4-FFF2-40B4-BE49-F238E27FC236}">
                  <a16:creationId xmlns:a16="http://schemas.microsoft.com/office/drawing/2014/main" id="{2C146584-DC33-463A-B494-FCEB58E23774}"/>
                </a:ext>
              </a:extLst>
            </p:cNvPr>
            <p:cNvSpPr/>
            <p:nvPr/>
          </p:nvSpPr>
          <p:spPr>
            <a:xfrm>
              <a:off x="9767951" y="2726813"/>
              <a:ext cx="1846653" cy="1846653"/>
            </a:xfrm>
            <a:prstGeom prst="donut">
              <a:avLst>
                <a:gd name="adj" fmla="val 327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endParaRPr>
            </a:p>
          </p:txBody>
        </p:sp>
        <p:sp>
          <p:nvSpPr>
            <p:cNvPr id="20" name="막힌 원호 19">
              <a:extLst>
                <a:ext uri="{FF2B5EF4-FFF2-40B4-BE49-F238E27FC236}">
                  <a16:creationId xmlns:a16="http://schemas.microsoft.com/office/drawing/2014/main" id="{6A1638B3-167E-473D-85E3-5F7F1587B30C}"/>
                </a:ext>
              </a:extLst>
            </p:cNvPr>
            <p:cNvSpPr/>
            <p:nvPr/>
          </p:nvSpPr>
          <p:spPr>
            <a:xfrm rot="11700000">
              <a:off x="9771937" y="2723325"/>
              <a:ext cx="1842666" cy="1857618"/>
            </a:xfrm>
            <a:prstGeom prst="blockArc">
              <a:avLst>
                <a:gd name="adj1" fmla="val 4394892"/>
                <a:gd name="adj2" fmla="val 117991"/>
                <a:gd name="adj3" fmla="val 3373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E3668CD3-8512-479B-842B-B52EC68FE7AB}"/>
                </a:ext>
              </a:extLst>
            </p:cNvPr>
            <p:cNvSpPr txBox="1"/>
            <p:nvPr/>
          </p:nvSpPr>
          <p:spPr>
            <a:xfrm>
              <a:off x="7157735" y="3049974"/>
              <a:ext cx="1705916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200" dirty="0">
                  <a:ln>
                    <a:solidFill>
                      <a:schemeClr val="tx1">
                        <a:lumMod val="65000"/>
                        <a:lumOff val="35000"/>
                        <a:alpha val="50000"/>
                      </a:schemeClr>
                    </a:solidFill>
                  </a:ln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65</a:t>
              </a:r>
              <a:r>
                <a:rPr lang="en-US" altLang="ko-KR" sz="3200" dirty="0">
                  <a:ln>
                    <a:solidFill>
                      <a:schemeClr val="tx1">
                        <a:lumMod val="65000"/>
                        <a:lumOff val="35000"/>
                        <a:alpha val="5000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%</a:t>
              </a:r>
              <a:endParaRPr lang="ko-KR" altLang="en-US" sz="4400" dirty="0">
                <a:ln>
                  <a:solidFill>
                    <a:schemeClr val="tx1">
                      <a:lumMod val="65000"/>
                      <a:lumOff val="35000"/>
                      <a:alpha val="5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8D3F9360-C3E5-4DE5-BEA6-5F5E48C84AE4}"/>
                </a:ext>
              </a:extLst>
            </p:cNvPr>
            <p:cNvSpPr txBox="1"/>
            <p:nvPr/>
          </p:nvSpPr>
          <p:spPr>
            <a:xfrm>
              <a:off x="9866433" y="3049974"/>
              <a:ext cx="1705916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200" dirty="0">
                  <a:ln>
                    <a:solidFill>
                      <a:schemeClr val="tx1">
                        <a:lumMod val="65000"/>
                        <a:lumOff val="35000"/>
                        <a:alpha val="50000"/>
                      </a:schemeClr>
                    </a:solidFill>
                  </a:ln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78</a:t>
              </a:r>
              <a:r>
                <a:rPr lang="en-US" altLang="ko-KR" sz="3200" dirty="0">
                  <a:ln>
                    <a:solidFill>
                      <a:schemeClr val="tx1">
                        <a:lumMod val="65000"/>
                        <a:lumOff val="35000"/>
                        <a:alpha val="5000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%</a:t>
              </a:r>
              <a:endParaRPr lang="ko-KR" altLang="en-US" sz="4400" dirty="0">
                <a:ln>
                  <a:solidFill>
                    <a:schemeClr val="tx1">
                      <a:lumMod val="65000"/>
                      <a:lumOff val="35000"/>
                      <a:alpha val="5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endParaRPr>
            </a:p>
          </p:txBody>
        </p:sp>
        <p:sp>
          <p:nvSpPr>
            <p:cNvPr id="23" name="직사각형 22">
              <a:extLst>
                <a:ext uri="{FF2B5EF4-FFF2-40B4-BE49-F238E27FC236}">
                  <a16:creationId xmlns:a16="http://schemas.microsoft.com/office/drawing/2014/main" id="{58AF48A9-7CBB-49F2-80EE-159477990860}"/>
                </a:ext>
              </a:extLst>
            </p:cNvPr>
            <p:cNvSpPr/>
            <p:nvPr/>
          </p:nvSpPr>
          <p:spPr>
            <a:xfrm>
              <a:off x="7324550" y="4022179"/>
              <a:ext cx="129798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1200" dirty="0">
                  <a:ln>
                    <a:solidFill>
                      <a:schemeClr val="tx1">
                        <a:lumMod val="75000"/>
                        <a:lumOff val="25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&lt;Graph Name&gt;</a:t>
              </a:r>
              <a:endParaRPr lang="ko-KR" altLang="en-US" sz="12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latin typeface="나눔스퀘어 ExtraBold" panose="020B0600000101010101" pitchFamily="50" charset="-127"/>
                <a:ea typeface="나눔스퀘어 ExtraBold" panose="020B0600000101010101" pitchFamily="50" charset="-127"/>
              </a:endParaRPr>
            </a:p>
          </p:txBody>
        </p:sp>
        <p:sp>
          <p:nvSpPr>
            <p:cNvPr id="24" name="직사각형 23">
              <a:extLst>
                <a:ext uri="{FF2B5EF4-FFF2-40B4-BE49-F238E27FC236}">
                  <a16:creationId xmlns:a16="http://schemas.microsoft.com/office/drawing/2014/main" id="{3D721399-126B-4175-9AE2-30BA384B740D}"/>
                </a:ext>
              </a:extLst>
            </p:cNvPr>
            <p:cNvSpPr/>
            <p:nvPr/>
          </p:nvSpPr>
          <p:spPr>
            <a:xfrm>
              <a:off x="10042285" y="4022179"/>
              <a:ext cx="129798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1200" dirty="0">
                  <a:ln>
                    <a:solidFill>
                      <a:schemeClr val="tx1">
                        <a:lumMod val="75000"/>
                        <a:lumOff val="25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&lt;Graph Name&gt;</a:t>
              </a:r>
              <a:endParaRPr lang="ko-KR" altLang="en-US" sz="1200" dirty="0">
                <a:ln>
                  <a:solidFill>
                    <a:schemeClr val="tx1">
                      <a:lumMod val="75000"/>
                      <a:lumOff val="25000"/>
                      <a:alpha val="0"/>
                    </a:schemeClr>
                  </a:solidFill>
                </a:ln>
                <a:latin typeface="나눔스퀘어 ExtraBold" panose="020B0600000101010101" pitchFamily="50" charset="-127"/>
                <a:ea typeface="나눔스퀘어 ExtraBold" panose="020B0600000101010101" pitchFamily="50" charset="-127"/>
              </a:endParaRPr>
            </a:p>
          </p:txBody>
        </p:sp>
        <p:grpSp>
          <p:nvGrpSpPr>
            <p:cNvPr id="25" name="그룹 24">
              <a:extLst>
                <a:ext uri="{FF2B5EF4-FFF2-40B4-BE49-F238E27FC236}">
                  <a16:creationId xmlns:a16="http://schemas.microsoft.com/office/drawing/2014/main" id="{9F40F95E-C9F8-44CF-9BBB-F0F6A0EBAF8D}"/>
                </a:ext>
              </a:extLst>
            </p:cNvPr>
            <p:cNvGrpSpPr/>
            <p:nvPr/>
          </p:nvGrpSpPr>
          <p:grpSpPr>
            <a:xfrm>
              <a:off x="6884751" y="5217958"/>
              <a:ext cx="4869598" cy="277599"/>
              <a:chOff x="4106669" y="2222466"/>
              <a:chExt cx="3658529" cy="277598"/>
            </a:xfrm>
          </p:grpSpPr>
          <p:sp>
            <p:nvSpPr>
              <p:cNvPr id="26" name="직사각형 25">
                <a:extLst>
                  <a:ext uri="{FF2B5EF4-FFF2-40B4-BE49-F238E27FC236}">
                    <a16:creationId xmlns:a16="http://schemas.microsoft.com/office/drawing/2014/main" id="{6F2B33D2-C9A8-4163-9E58-949663332618}"/>
                  </a:ext>
                </a:extLst>
              </p:cNvPr>
              <p:cNvSpPr/>
              <p:nvPr/>
            </p:nvSpPr>
            <p:spPr>
              <a:xfrm>
                <a:off x="4118861" y="2222466"/>
                <a:ext cx="3646337" cy="267024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latin typeface="나눔스퀘어 ExtraBold" panose="020B0600000101010101" pitchFamily="50" charset="-127"/>
                  <a:ea typeface="나눔스퀘어 ExtraBold" panose="020B0600000101010101" pitchFamily="50" charset="-127"/>
                </a:endParaRP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45DDECD9-0D8D-4579-AA30-A46861C24229}"/>
                  </a:ext>
                </a:extLst>
              </p:cNvPr>
              <p:cNvSpPr txBox="1"/>
              <p:nvPr/>
            </p:nvSpPr>
            <p:spPr>
              <a:xfrm>
                <a:off x="4106669" y="2223065"/>
                <a:ext cx="364633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sz="1200" dirty="0">
                    <a:ln>
                      <a:solidFill>
                        <a:schemeClr val="bg1">
                          <a:alpha val="50000"/>
                        </a:schemeClr>
                      </a:solidFill>
                    </a:ln>
                    <a:solidFill>
                      <a:schemeClr val="bg1"/>
                    </a:solidFill>
                    <a:latin typeface="나눔스퀘어 ExtraBold" panose="020B0600000101010101" pitchFamily="50" charset="-127"/>
                    <a:ea typeface="나눔스퀘어 ExtraBold" panose="020B0600000101010101" pitchFamily="50" charset="-127"/>
                  </a:rPr>
                  <a:t>종합적인 결론을 적어주세요</a:t>
                </a:r>
              </a:p>
            </p:txBody>
          </p:sp>
        </p:grp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89C091ED-46D8-4086-B629-B4B4FE76413F}"/>
                </a:ext>
              </a:extLst>
            </p:cNvPr>
            <p:cNvSpPr txBox="1"/>
            <p:nvPr/>
          </p:nvSpPr>
          <p:spPr>
            <a:xfrm>
              <a:off x="6884751" y="5514175"/>
              <a:ext cx="507189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200" dirty="0">
                  <a:ln>
                    <a:solidFill>
                      <a:schemeClr val="tx1">
                        <a:lumMod val="75000"/>
                        <a:lumOff val="25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Light" panose="00000300000000000000" pitchFamily="2" charset="-127"/>
                  <a:ea typeface="KoPub돋움체 Light" panose="00000300000000000000" pitchFamily="2" charset="-127"/>
                </a:rPr>
                <a:t>이 그래프의 수치들과 결론에 대해서 자세히 적어주세요</a:t>
              </a:r>
              <a:r>
                <a:rPr lang="en-US" altLang="ko-KR" sz="1200" dirty="0">
                  <a:ln>
                    <a:solidFill>
                      <a:schemeClr val="tx1">
                        <a:lumMod val="75000"/>
                        <a:lumOff val="25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Light" panose="00000300000000000000" pitchFamily="2" charset="-127"/>
                  <a:ea typeface="KoPub돋움체 Light" panose="00000300000000000000" pitchFamily="2" charset="-127"/>
                </a:rPr>
                <a:t>, </a:t>
              </a:r>
            </a:p>
            <a:p>
              <a:r>
                <a:rPr lang="ko-KR" altLang="en-US" sz="1200" dirty="0">
                  <a:ln>
                    <a:solidFill>
                      <a:schemeClr val="tx1">
                        <a:lumMod val="75000"/>
                        <a:lumOff val="25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Light" panose="00000300000000000000" pitchFamily="2" charset="-127"/>
                  <a:ea typeface="KoPub돋움체 Light" panose="00000300000000000000" pitchFamily="2" charset="-127"/>
                </a:rPr>
                <a:t>저는 이 숫자들과 그래프를 그냥 만들어서</a:t>
              </a:r>
              <a:r>
                <a:rPr lang="en-US" altLang="ko-KR" sz="1200" dirty="0">
                  <a:ln>
                    <a:solidFill>
                      <a:schemeClr val="tx1">
                        <a:lumMod val="75000"/>
                        <a:lumOff val="25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Light" panose="00000300000000000000" pitchFamily="2" charset="-127"/>
                  <a:ea typeface="KoPub돋움체 Light" panose="00000300000000000000" pitchFamily="2" charset="-127"/>
                </a:rPr>
                <a:t> </a:t>
              </a:r>
              <a:r>
                <a:rPr lang="ko-KR" altLang="en-US" sz="1200" dirty="0">
                  <a:ln>
                    <a:solidFill>
                      <a:schemeClr val="tx1">
                        <a:lumMod val="75000"/>
                        <a:lumOff val="25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Light" panose="00000300000000000000" pitchFamily="2" charset="-127"/>
                  <a:ea typeface="KoPub돋움체 Light" panose="00000300000000000000" pitchFamily="2" charset="-127"/>
                </a:rPr>
                <a:t>딱히 별다른 의미는 없어요</a:t>
              </a:r>
              <a:r>
                <a:rPr lang="en-US" altLang="ko-KR" sz="1200" dirty="0">
                  <a:ln>
                    <a:solidFill>
                      <a:schemeClr val="tx1">
                        <a:lumMod val="75000"/>
                        <a:lumOff val="25000"/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Light" panose="00000300000000000000" pitchFamily="2" charset="-127"/>
                  <a:ea typeface="KoPub돋움체 Light" panose="00000300000000000000" pitchFamily="2" charset="-127"/>
                </a:rPr>
                <a:t>,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293943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65</Words>
  <Application>Microsoft Office PowerPoint</Application>
  <PresentationFormat>와이드스크린</PresentationFormat>
  <Paragraphs>13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9" baseType="lpstr">
      <vt:lpstr>KoPub돋움체 Light</vt:lpstr>
      <vt:lpstr>Tmon몬소리 Black</vt:lpstr>
      <vt:lpstr>나눔바른고딕</vt:lpstr>
      <vt:lpstr>나눔스퀘어 ExtraBold</vt:lpstr>
      <vt:lpstr>맑은 고딕</vt:lpstr>
      <vt:lpstr>Arial</vt:lpstr>
      <vt:lpstr>Office 테마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윤상림</dc:creator>
  <cp:lastModifiedBy>윤상림</cp:lastModifiedBy>
  <cp:revision>3</cp:revision>
  <dcterms:created xsi:type="dcterms:W3CDTF">2018-07-25T12:02:36Z</dcterms:created>
  <dcterms:modified xsi:type="dcterms:W3CDTF">2018-10-24T13:04:58Z</dcterms:modified>
</cp:coreProperties>
</file>