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3" pos="2774" userDrawn="1">
          <p15:clr>
            <a:srgbClr val="A4A3A4"/>
          </p15:clr>
        </p15:guide>
        <p15:guide id="4" pos="17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77" autoAdjust="0"/>
    <p:restoredTop sz="94660"/>
  </p:normalViewPr>
  <p:slideViewPr>
    <p:cSldViewPr snapToGrid="0">
      <p:cViewPr varScale="1">
        <p:scale>
          <a:sx n="43" d="100"/>
          <a:sy n="43" d="100"/>
        </p:scale>
        <p:origin x="48" y="726"/>
      </p:cViewPr>
      <p:guideLst>
        <p:guide orient="horz" pos="2160"/>
        <p:guide pos="2774"/>
        <p:guide pos="17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7D0B6A-7CA6-43E7-B6C0-D0B31133C1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0E817B0-A7B4-43DF-94BE-67253CAD9C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941852C-4054-4B3C-ACDF-A41B356D5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93C8E-0AED-4DFE-B02F-B78258122EFD}" type="datetimeFigureOut">
              <a:rPr lang="ko-KR" altLang="en-US" smtClean="0"/>
              <a:t>2017-12-30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C0DD3F-BFF6-4A5F-87A0-0B2D9BC73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C4C948-5C5D-4837-B2AC-7F52D4923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507EA-2453-4B90-A6FB-AA96C93B09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109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E72D01-4CB6-40DD-877A-086C0E0E3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68BB390-9052-4E74-8ACF-3C9E5AA83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17BFEDD-8BB3-4D75-B52D-035ECF4C2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93C8E-0AED-4DFE-B02F-B78258122EFD}" type="datetimeFigureOut">
              <a:rPr lang="ko-KR" altLang="en-US" smtClean="0"/>
              <a:t>2017-12-30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2DF2EB2-89D2-4D5A-A422-1D9BDBF1A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24E873-0EC6-44B2-803C-D470D3E86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507EA-2453-4B90-A6FB-AA96C93B09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0480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951BE7-EB0C-4E47-804B-9312504EC8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BABA9D8-22F5-4BAE-AB58-4B94F208C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460CA2A-CFE9-4DFE-BFFF-8D21BF449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93C8E-0AED-4DFE-B02F-B78258122EFD}" type="datetimeFigureOut">
              <a:rPr lang="ko-KR" altLang="en-US" smtClean="0"/>
              <a:t>2017-12-30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15172EF-383E-4618-9609-8F85E8AF1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7A90AD7-7ED3-49B9-A42D-00802739C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507EA-2453-4B90-A6FB-AA96C93B09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0172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C5DE53-9AE7-4FAE-8579-4A136B11C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DF70930-2C21-47CF-83DD-E7A874A872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BC59AF2-A50A-4C19-86CA-ED57FDF85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93C8E-0AED-4DFE-B02F-B78258122EFD}" type="datetimeFigureOut">
              <a:rPr lang="ko-KR" altLang="en-US" smtClean="0"/>
              <a:t>2017-12-30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2184147-63B0-41AD-B860-BBC71F8ED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3620CA1-E2AE-409A-903C-490FB62E8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507EA-2453-4B90-A6FB-AA96C93B09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28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29B11B-EDB2-4D3F-B0DD-DD8862B85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1B5EBAE-3F48-4680-B3EB-515BAE98CB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3EC055-E276-47E3-AAC6-D58E5C8C1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93C8E-0AED-4DFE-B02F-B78258122EFD}" type="datetimeFigureOut">
              <a:rPr lang="ko-KR" altLang="en-US" smtClean="0"/>
              <a:t>2017-12-30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72E362-5B6F-44DD-A4F3-D469FFF23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9A3556-B560-4DC1-90AE-C9D240419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507EA-2453-4B90-A6FB-AA96C93B09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1942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23C7B6-D129-40E8-B407-808704A5D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28F7C12-8310-40DD-9B0B-7D045DFBEC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47D9A41-7F37-409A-ABB7-3A4892AA4B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8C858E1-5555-4D16-A75B-C6F4D2E10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93C8E-0AED-4DFE-B02F-B78258122EFD}" type="datetimeFigureOut">
              <a:rPr lang="ko-KR" altLang="en-US" smtClean="0"/>
              <a:t>2017-12-30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434C576-B6D5-493A-96A1-7BD8025FE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D0ECF80-21D3-42B8-A03A-9D3847C93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507EA-2453-4B90-A6FB-AA96C93B09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4615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D59AD2-8653-4EF8-BE9E-EA15572B1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72AC78E-3F56-4052-8516-C36D5C176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A4796FF-FB2C-4E0A-BAA8-46BDBBA8F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F0ED52E-69B2-46A0-857D-6389941AFB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0F80DF9-77A4-4CC9-A6E2-7FE0E0A7C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CCDBB45-C2B8-45B8-9500-E6B0ADE46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93C8E-0AED-4DFE-B02F-B78258122EFD}" type="datetimeFigureOut">
              <a:rPr lang="ko-KR" altLang="en-US" smtClean="0"/>
              <a:t>2017-12-30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57ABCDFA-B630-4C81-B4F6-99AA760EB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CCA0C93-2536-4FAE-8DF8-591466BAF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507EA-2453-4B90-A6FB-AA96C93B09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450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313C59-5CB7-4704-8318-DF8CA8B02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F689046-90E4-414F-B6D8-DE7205F11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93C8E-0AED-4DFE-B02F-B78258122EFD}" type="datetimeFigureOut">
              <a:rPr lang="ko-KR" altLang="en-US" smtClean="0"/>
              <a:t>2017-12-30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C7F5DF5-A50D-4F0B-8D6C-83532CA4E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DD07AF2-3068-402B-AA30-F976B68F4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507EA-2453-4B90-A6FB-AA96C93B09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6527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779FBF4-D57F-400A-A5B8-25DBD9B1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93C8E-0AED-4DFE-B02F-B78258122EFD}" type="datetimeFigureOut">
              <a:rPr lang="ko-KR" altLang="en-US" smtClean="0"/>
              <a:t>2017-12-30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C88A0A9-E0E4-40EA-9F3C-B3F9FC0A4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37D4F6F-9DA7-4F9E-8D4E-15FB11F1A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507EA-2453-4B90-A6FB-AA96C93B09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9008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751B22-BEE8-46F5-B582-79201CAEF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FEAC156-9078-4A0E-832B-D8EE9FA676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FE12A94-1D26-4A3F-B128-F459A111FC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4BD083E-6BBE-4E3B-AE97-403610F09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93C8E-0AED-4DFE-B02F-B78258122EFD}" type="datetimeFigureOut">
              <a:rPr lang="ko-KR" altLang="en-US" smtClean="0"/>
              <a:t>2017-12-30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376D49B-47F9-446A-BC67-8DC4BB8A6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E1CB10F-A489-43B3-A196-EAFB22041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507EA-2453-4B90-A6FB-AA96C93B09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2509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9A27FF8-BB45-43DC-846C-B39FCEFE1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D48E3F8-DED4-4027-820D-3E710C328B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4F86152-8B18-4F39-870C-F12836D49D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CD14F9F-79F7-4846-A08A-DD75D9CFD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93C8E-0AED-4DFE-B02F-B78258122EFD}" type="datetimeFigureOut">
              <a:rPr lang="ko-KR" altLang="en-US" smtClean="0"/>
              <a:t>2017-12-30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112B0FD-9B2D-4D34-9590-F0872456A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1110C7E-6F8D-45FB-B0C8-AED9A4062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507EA-2453-4B90-A6FB-AA96C93B09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3276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F03B845-668C-4D2C-9181-F8A6C5EE7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26FD0C-2851-456A-BE8E-1021BD6E3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472BA1A-556E-4D55-8667-AF03A6F0FE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93C8E-0AED-4DFE-B02F-B78258122EFD}" type="datetimeFigureOut">
              <a:rPr lang="ko-KR" altLang="en-US" smtClean="0"/>
              <a:t>2017-12-30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A29CE07-18A9-4BD3-B63B-C538480433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7828DC0-1630-4441-B5E7-F76A684496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507EA-2453-4B90-A6FB-AA96C93B09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3127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D7D0391C-DF2E-4EB8-AA88-EAC1539F26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039" y="-25818"/>
            <a:ext cx="12296078" cy="6909636"/>
          </a:xfrm>
          <a:prstGeom prst="rect">
            <a:avLst/>
          </a:prstGeom>
        </p:spPr>
      </p:pic>
      <p:grpSp>
        <p:nvGrpSpPr>
          <p:cNvPr id="13" name="그룹 12">
            <a:extLst>
              <a:ext uri="{FF2B5EF4-FFF2-40B4-BE49-F238E27FC236}">
                <a16:creationId xmlns:a16="http://schemas.microsoft.com/office/drawing/2014/main" id="{3CEA33F6-D9E8-47E1-8018-19DBE49D3487}"/>
              </a:ext>
            </a:extLst>
          </p:cNvPr>
          <p:cNvGrpSpPr/>
          <p:nvPr/>
        </p:nvGrpSpPr>
        <p:grpSpPr>
          <a:xfrm>
            <a:off x="2773139" y="2822278"/>
            <a:ext cx="6556512" cy="627920"/>
            <a:chOff x="2773139" y="1795549"/>
            <a:chExt cx="6556512" cy="627920"/>
          </a:xfrm>
        </p:grpSpPr>
        <p:cxnSp>
          <p:nvCxnSpPr>
            <p:cNvPr id="7" name="직선 연결선 6">
              <a:extLst>
                <a:ext uri="{FF2B5EF4-FFF2-40B4-BE49-F238E27FC236}">
                  <a16:creationId xmlns:a16="http://schemas.microsoft.com/office/drawing/2014/main" id="{53C7C109-F570-42AC-B1C6-72F6BA843F99}"/>
                </a:ext>
              </a:extLst>
            </p:cNvPr>
            <p:cNvCxnSpPr/>
            <p:nvPr/>
          </p:nvCxnSpPr>
          <p:spPr>
            <a:xfrm>
              <a:off x="2862349" y="1795549"/>
              <a:ext cx="129678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>
              <a:extLst>
                <a:ext uri="{FF2B5EF4-FFF2-40B4-BE49-F238E27FC236}">
                  <a16:creationId xmlns:a16="http://schemas.microsoft.com/office/drawing/2014/main" id="{43CE5DB5-A88E-450E-9919-5FE306577118}"/>
                </a:ext>
              </a:extLst>
            </p:cNvPr>
            <p:cNvCxnSpPr>
              <a:cxnSpLocks/>
            </p:cNvCxnSpPr>
            <p:nvPr/>
          </p:nvCxnSpPr>
          <p:spPr>
            <a:xfrm>
              <a:off x="4375265" y="1795549"/>
              <a:ext cx="4954386" cy="0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931231C-42A3-4AF2-AB52-B2FE30E111B7}"/>
                </a:ext>
              </a:extLst>
            </p:cNvPr>
            <p:cNvSpPr txBox="1"/>
            <p:nvPr/>
          </p:nvSpPr>
          <p:spPr>
            <a:xfrm>
              <a:off x="2773139" y="1961804"/>
              <a:ext cx="11432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Design</a:t>
              </a:r>
              <a:endParaRPr lang="ko-KR" altLang="en-US" sz="2400" dirty="0"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E64B2CA-E0CE-47D3-B64A-B015C4198E98}"/>
                </a:ext>
              </a:extLst>
            </p:cNvPr>
            <p:cNvSpPr txBox="1"/>
            <p:nvPr/>
          </p:nvSpPr>
          <p:spPr>
            <a:xfrm>
              <a:off x="4286055" y="1961804"/>
              <a:ext cx="39340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solidFill>
                    <a:schemeClr val="bg1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어떤 </a:t>
              </a:r>
              <a:r>
                <a:rPr lang="ko-KR" altLang="en-US" sz="2400" dirty="0"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요소를 </a:t>
              </a:r>
              <a:r>
                <a:rPr lang="ko-KR" altLang="en-US" sz="2400" dirty="0">
                  <a:solidFill>
                    <a:schemeClr val="bg1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담아서</a:t>
              </a:r>
              <a:r>
                <a:rPr lang="ko-KR" altLang="en-US" sz="2400" dirty="0"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디자인</a:t>
              </a:r>
              <a:r>
                <a:rPr lang="ko-KR" altLang="en-US" sz="2400" dirty="0">
                  <a:solidFill>
                    <a:schemeClr val="bg1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할까</a:t>
              </a:r>
            </a:p>
          </p:txBody>
        </p: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E82C970B-6F52-4BF1-ACE7-D4EF74885A01}"/>
              </a:ext>
            </a:extLst>
          </p:cNvPr>
          <p:cNvGrpSpPr/>
          <p:nvPr/>
        </p:nvGrpSpPr>
        <p:grpSpPr>
          <a:xfrm>
            <a:off x="2773139" y="4095951"/>
            <a:ext cx="6556512" cy="627920"/>
            <a:chOff x="2773139" y="1795549"/>
            <a:chExt cx="6556512" cy="627920"/>
          </a:xfrm>
        </p:grpSpPr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2E248918-9842-4075-99FE-BCFCAEBC9ABA}"/>
                </a:ext>
              </a:extLst>
            </p:cNvPr>
            <p:cNvCxnSpPr/>
            <p:nvPr/>
          </p:nvCxnSpPr>
          <p:spPr>
            <a:xfrm>
              <a:off x="2862349" y="1795549"/>
              <a:ext cx="129678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>
              <a:extLst>
                <a:ext uri="{FF2B5EF4-FFF2-40B4-BE49-F238E27FC236}">
                  <a16:creationId xmlns:a16="http://schemas.microsoft.com/office/drawing/2014/main" id="{B4B44CAF-9E6D-4923-B414-17CD61F4C0A6}"/>
                </a:ext>
              </a:extLst>
            </p:cNvPr>
            <p:cNvCxnSpPr>
              <a:cxnSpLocks/>
            </p:cNvCxnSpPr>
            <p:nvPr/>
          </p:nvCxnSpPr>
          <p:spPr>
            <a:xfrm>
              <a:off x="4375265" y="1795549"/>
              <a:ext cx="4954386" cy="0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7EDCA57-7C83-4CF2-938D-95A2FFB6E04A}"/>
                </a:ext>
              </a:extLst>
            </p:cNvPr>
            <p:cNvSpPr txBox="1"/>
            <p:nvPr/>
          </p:nvSpPr>
          <p:spPr>
            <a:xfrm>
              <a:off x="2773139" y="1961804"/>
              <a:ext cx="8716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Price</a:t>
              </a:r>
              <a:endParaRPr lang="ko-KR" altLang="en-US" sz="2400" dirty="0"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D623EE6-D261-44E9-ADCF-B06C3552F652}"/>
                </a:ext>
              </a:extLst>
            </p:cNvPr>
            <p:cNvSpPr txBox="1"/>
            <p:nvPr/>
          </p:nvSpPr>
          <p:spPr>
            <a:xfrm>
              <a:off x="4286055" y="1961804"/>
              <a:ext cx="48269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solidFill>
                    <a:schemeClr val="bg1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어떻게</a:t>
              </a:r>
              <a:r>
                <a:rPr lang="ko-KR" altLang="en-US" sz="2400" dirty="0"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가장 합리적인 가격</a:t>
              </a:r>
              <a:r>
                <a:rPr lang="ko-KR" altLang="en-US" sz="2400" dirty="0">
                  <a:solidFill>
                    <a:schemeClr val="bg1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을 책정할까</a:t>
              </a:r>
            </a:p>
          </p:txBody>
        </p: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DF1E8C1D-C836-48A9-A52A-8128EB7018C1}"/>
              </a:ext>
            </a:extLst>
          </p:cNvPr>
          <p:cNvGrpSpPr/>
          <p:nvPr/>
        </p:nvGrpSpPr>
        <p:grpSpPr>
          <a:xfrm>
            <a:off x="2773139" y="5369624"/>
            <a:ext cx="6556512" cy="627920"/>
            <a:chOff x="2773139" y="1795549"/>
            <a:chExt cx="6556512" cy="627920"/>
          </a:xfrm>
        </p:grpSpPr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13B880FF-FA9E-459B-B8BA-E1BACC9E7364}"/>
                </a:ext>
              </a:extLst>
            </p:cNvPr>
            <p:cNvCxnSpPr/>
            <p:nvPr/>
          </p:nvCxnSpPr>
          <p:spPr>
            <a:xfrm>
              <a:off x="2862349" y="1795549"/>
              <a:ext cx="129678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DA2F72CF-54C0-4CBA-BCF5-DD8DF5613D0A}"/>
                </a:ext>
              </a:extLst>
            </p:cNvPr>
            <p:cNvCxnSpPr>
              <a:cxnSpLocks/>
            </p:cNvCxnSpPr>
            <p:nvPr/>
          </p:nvCxnSpPr>
          <p:spPr>
            <a:xfrm>
              <a:off x="4375265" y="1795549"/>
              <a:ext cx="4954386" cy="0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9578DF8-5269-4672-BF4F-12D385EABC3D}"/>
                </a:ext>
              </a:extLst>
            </p:cNvPr>
            <p:cNvSpPr txBox="1"/>
            <p:nvPr/>
          </p:nvSpPr>
          <p:spPr>
            <a:xfrm>
              <a:off x="2773139" y="1961804"/>
              <a:ext cx="13045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Produce</a:t>
              </a:r>
              <a:endParaRPr lang="ko-KR" altLang="en-US" sz="2400" dirty="0"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842135-1AA5-4ADC-8614-15812CF53E99}"/>
                </a:ext>
              </a:extLst>
            </p:cNvPr>
            <p:cNvSpPr txBox="1"/>
            <p:nvPr/>
          </p:nvSpPr>
          <p:spPr>
            <a:xfrm>
              <a:off x="4286055" y="1961804"/>
              <a:ext cx="33986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solidFill>
                    <a:schemeClr val="bg1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어떻게</a:t>
              </a:r>
              <a:r>
                <a:rPr lang="ko-KR" altLang="en-US" sz="2400" dirty="0"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만들고 </a:t>
              </a:r>
              <a:r>
                <a:rPr lang="ko-KR" altLang="en-US" sz="2400" dirty="0">
                  <a:solidFill>
                    <a:schemeClr val="bg1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어떻게</a:t>
              </a:r>
              <a:r>
                <a:rPr lang="ko-KR" altLang="en-US" sz="2400" dirty="0"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팔까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8A34C393-B571-4E3C-AC88-B808303F501D}"/>
              </a:ext>
            </a:extLst>
          </p:cNvPr>
          <p:cNvSpPr txBox="1"/>
          <p:nvPr/>
        </p:nvSpPr>
        <p:spPr>
          <a:xfrm>
            <a:off x="3288250" y="860454"/>
            <a:ext cx="59297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PRODUCT</a:t>
            </a:r>
            <a:r>
              <a:rPr lang="ko-KR" altLang="en-US" sz="4400" dirty="0"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en-US" altLang="ko-KR" sz="4400" dirty="0"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DIRECTION</a:t>
            </a:r>
            <a:endParaRPr lang="ko-KR" altLang="en-US" sz="4400" dirty="0"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8F5629-4015-4C51-8270-D7F0DCDB8A0A}"/>
              </a:ext>
            </a:extLst>
          </p:cNvPr>
          <p:cNvSpPr txBox="1"/>
          <p:nvPr/>
        </p:nvSpPr>
        <p:spPr>
          <a:xfrm>
            <a:off x="3950229" y="1646833"/>
            <a:ext cx="4605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디자인과 가격 그리고 생산까지 어떻게 해야</a:t>
            </a:r>
            <a:endParaRPr lang="en-US" altLang="ko-KR" dirty="0">
              <a:solidFill>
                <a:schemeClr val="bg1"/>
              </a:solidFill>
              <a:latin typeface="KoPub돋움체 Light" panose="02020603020101020101" pitchFamily="18" charset="-127"/>
              <a:ea typeface="KoPub돋움체 Light" panose="02020603020101020101" pitchFamily="18" charset="-127"/>
            </a:endParaRPr>
          </a:p>
          <a:p>
            <a:pPr algn="ctr"/>
            <a:r>
              <a:rPr lang="ko-KR" altLang="en-US" dirty="0"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많은 사람들이 우리 제품을 사랑해 줄 수 있을까</a:t>
            </a:r>
            <a:r>
              <a:rPr lang="en-US" altLang="ko-KR" dirty="0">
                <a:solidFill>
                  <a:schemeClr val="bg1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82793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33</Words>
  <Application>Microsoft Office PowerPoint</Application>
  <PresentationFormat>와이드스크린</PresentationFormat>
  <Paragraphs>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Arial</vt:lpstr>
      <vt:lpstr>KoPub돋움체 Bold</vt:lpstr>
      <vt:lpstr>KoPub돋움체 Light</vt:lpstr>
      <vt:lpstr>맑은 고딕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윤상림</dc:creator>
  <cp:lastModifiedBy>윤상림</cp:lastModifiedBy>
  <cp:revision>3</cp:revision>
  <dcterms:created xsi:type="dcterms:W3CDTF">2017-12-30T14:16:40Z</dcterms:created>
  <dcterms:modified xsi:type="dcterms:W3CDTF">2017-12-30T15:15:48Z</dcterms:modified>
</cp:coreProperties>
</file>