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8280400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 userDrawn="1">
          <p15:clr>
            <a:srgbClr val="A4A3A4"/>
          </p15:clr>
        </p15:guide>
        <p15:guide id="2" pos="930" userDrawn="1">
          <p15:clr>
            <a:srgbClr val="A4A3A4"/>
          </p15:clr>
        </p15:guide>
        <p15:guide id="3" pos="4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3684" y="1356"/>
      </p:cViewPr>
      <p:guideLst>
        <p:guide orient="horz" pos="1701"/>
        <p:guide pos="930"/>
        <p:guide pos="42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30" y="883861"/>
            <a:ext cx="7038340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0" y="2836605"/>
            <a:ext cx="6210300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82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637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5662" y="287536"/>
            <a:ext cx="1785461" cy="457682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78" y="287536"/>
            <a:ext cx="5252879" cy="457682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448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67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965" y="1346420"/>
            <a:ext cx="7141845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965" y="3614203"/>
            <a:ext cx="7141845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10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78" y="1437680"/>
            <a:ext cx="3519170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953" y="1437680"/>
            <a:ext cx="3519170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9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287537"/>
            <a:ext cx="7141845" cy="104388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57" y="1323916"/>
            <a:ext cx="3502997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57" y="1972747"/>
            <a:ext cx="3502997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953" y="1323916"/>
            <a:ext cx="3520249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1953" y="1972747"/>
            <a:ext cx="3520249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1850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0790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11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60045"/>
            <a:ext cx="2670645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248" y="777598"/>
            <a:ext cx="4191953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620202"/>
            <a:ext cx="2670645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90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360045"/>
            <a:ext cx="2670645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20248" y="777598"/>
            <a:ext cx="4191953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1620202"/>
            <a:ext cx="2670645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04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9278" y="287537"/>
            <a:ext cx="7141845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78" y="1437680"/>
            <a:ext cx="7141845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9278" y="5005627"/>
            <a:ext cx="186309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60367-ADCC-4C90-8CB1-FCCA1F99A71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2883" y="5005627"/>
            <a:ext cx="279463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48033" y="5005627"/>
            <a:ext cx="186309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1887C-FF04-432A-8A7A-AB4AB9F64EE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661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20090" rtl="0" eaLnBrk="1" latinLnBrk="1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1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1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1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bstract, ai, art">
            <a:extLst>
              <a:ext uri="{FF2B5EF4-FFF2-40B4-BE49-F238E27FC236}">
                <a16:creationId xmlns:a16="http://schemas.microsoft.com/office/drawing/2014/main" id="{56985436-1B05-4C91-9A42-9DFCC47964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" r="3439"/>
          <a:stretch/>
        </p:blipFill>
        <p:spPr bwMode="auto">
          <a:xfrm>
            <a:off x="0" y="1"/>
            <a:ext cx="8280400" cy="54006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C2705580-105D-4813-A5FB-FF1B0226F866}"/>
              </a:ext>
            </a:extLst>
          </p:cNvPr>
          <p:cNvSpPr/>
          <p:nvPr/>
        </p:nvSpPr>
        <p:spPr>
          <a:xfrm>
            <a:off x="0" y="0"/>
            <a:ext cx="8280400" cy="2177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EB12E5E-08C5-4F8A-8678-D083A5DDCF70}"/>
              </a:ext>
            </a:extLst>
          </p:cNvPr>
          <p:cNvSpPr/>
          <p:nvPr/>
        </p:nvSpPr>
        <p:spPr>
          <a:xfrm>
            <a:off x="0" y="5182962"/>
            <a:ext cx="8280400" cy="2177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Picture 2" descr="abstract, ai, art">
            <a:extLst>
              <a:ext uri="{FF2B5EF4-FFF2-40B4-BE49-F238E27FC236}">
                <a16:creationId xmlns:a16="http://schemas.microsoft.com/office/drawing/2014/main" id="{FA2CA2FC-CE07-426E-BB75-E9826B9D34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9" r="3439"/>
          <a:stretch/>
        </p:blipFill>
        <p:spPr bwMode="auto">
          <a:xfrm>
            <a:off x="-8797985" y="1"/>
            <a:ext cx="8280400" cy="540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7C60F01D-D136-4B98-9DBF-C7B688F36DCF}"/>
              </a:ext>
            </a:extLst>
          </p:cNvPr>
          <p:cNvSpPr/>
          <p:nvPr/>
        </p:nvSpPr>
        <p:spPr>
          <a:xfrm>
            <a:off x="-8797985" y="0"/>
            <a:ext cx="8280400" cy="5400675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B7D5F13-5CC3-4C08-9881-543A9C400E53}"/>
              </a:ext>
            </a:extLst>
          </p:cNvPr>
          <p:cNvSpPr/>
          <p:nvPr/>
        </p:nvSpPr>
        <p:spPr>
          <a:xfrm>
            <a:off x="-8797985" y="0"/>
            <a:ext cx="8280400" cy="2177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E0794E1-D509-4773-B55A-DA0A17E70B55}"/>
              </a:ext>
            </a:extLst>
          </p:cNvPr>
          <p:cNvSpPr/>
          <p:nvPr/>
        </p:nvSpPr>
        <p:spPr>
          <a:xfrm>
            <a:off x="-8797985" y="5182962"/>
            <a:ext cx="8280400" cy="2177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BDFEFC73-DF22-438D-9807-BF61B15BD915}"/>
              </a:ext>
            </a:extLst>
          </p:cNvPr>
          <p:cNvCxnSpPr>
            <a:cxnSpLocks/>
          </p:cNvCxnSpPr>
          <p:nvPr/>
        </p:nvCxnSpPr>
        <p:spPr>
          <a:xfrm flipH="1">
            <a:off x="-3678071" y="1785257"/>
            <a:ext cx="1669143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6F4359DC-0DEC-4CD4-A975-C2EB659F2D57}"/>
              </a:ext>
            </a:extLst>
          </p:cNvPr>
          <p:cNvGrpSpPr/>
          <p:nvPr/>
        </p:nvGrpSpPr>
        <p:grpSpPr>
          <a:xfrm>
            <a:off x="-7306642" y="1785257"/>
            <a:ext cx="5297714" cy="1233714"/>
            <a:chOff x="1491343" y="1785257"/>
            <a:chExt cx="5297714" cy="711200"/>
          </a:xfrm>
        </p:grpSpPr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5B0C2FB2-F48F-41AB-956A-8A395C988632}"/>
                </a:ext>
              </a:extLst>
            </p:cNvPr>
            <p:cNvCxnSpPr/>
            <p:nvPr/>
          </p:nvCxnSpPr>
          <p:spPr>
            <a:xfrm>
              <a:off x="6789057" y="1785257"/>
              <a:ext cx="0" cy="71120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CC80BF56-B1B1-44A7-A609-B38C4D803209}"/>
                </a:ext>
              </a:extLst>
            </p:cNvPr>
            <p:cNvCxnSpPr/>
            <p:nvPr/>
          </p:nvCxnSpPr>
          <p:spPr>
            <a:xfrm>
              <a:off x="1491343" y="1785257"/>
              <a:ext cx="0" cy="71120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8DAE7D59-DE99-4915-943F-13F1BBA7CAE9}"/>
              </a:ext>
            </a:extLst>
          </p:cNvPr>
          <p:cNvCxnSpPr>
            <a:cxnSpLocks/>
          </p:cNvCxnSpPr>
          <p:nvPr/>
        </p:nvCxnSpPr>
        <p:spPr>
          <a:xfrm flipH="1">
            <a:off x="-7306642" y="1785257"/>
            <a:ext cx="1669143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눈물 방울 36">
            <a:extLst>
              <a:ext uri="{FF2B5EF4-FFF2-40B4-BE49-F238E27FC236}">
                <a16:creationId xmlns:a16="http://schemas.microsoft.com/office/drawing/2014/main" id="{7AEDAEAB-78D6-4F05-B570-2F0D7BBDEB30}"/>
              </a:ext>
            </a:extLst>
          </p:cNvPr>
          <p:cNvSpPr/>
          <p:nvPr/>
        </p:nvSpPr>
        <p:spPr>
          <a:xfrm rot="5400000">
            <a:off x="-7466299" y="1625599"/>
            <a:ext cx="159657" cy="159657"/>
          </a:xfrm>
          <a:prstGeom prst="teardrop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눈물 방울 37">
            <a:extLst>
              <a:ext uri="{FF2B5EF4-FFF2-40B4-BE49-F238E27FC236}">
                <a16:creationId xmlns:a16="http://schemas.microsoft.com/office/drawing/2014/main" id="{D3CC62EE-0DA6-4662-B2D1-75B8F655F115}"/>
              </a:ext>
            </a:extLst>
          </p:cNvPr>
          <p:cNvSpPr/>
          <p:nvPr/>
        </p:nvSpPr>
        <p:spPr>
          <a:xfrm rot="16200000" flipH="1">
            <a:off x="-2008929" y="1625599"/>
            <a:ext cx="159657" cy="159657"/>
          </a:xfrm>
          <a:prstGeom prst="teardrop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E3DDFF03-5986-45D9-B94B-05C7C94A951F}"/>
              </a:ext>
            </a:extLst>
          </p:cNvPr>
          <p:cNvCxnSpPr>
            <a:cxnSpLocks/>
          </p:cNvCxnSpPr>
          <p:nvPr/>
        </p:nvCxnSpPr>
        <p:spPr>
          <a:xfrm flipH="1">
            <a:off x="-6645653" y="3541486"/>
            <a:ext cx="3993880" cy="0"/>
          </a:xfrm>
          <a:prstGeom prst="line">
            <a:avLst/>
          </a:prstGeom>
          <a:ln w="222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EC9AF3E-31A3-47AC-B614-8BE322B86C6C}"/>
              </a:ext>
            </a:extLst>
          </p:cNvPr>
          <p:cNvSpPr txBox="1"/>
          <p:nvPr/>
        </p:nvSpPr>
        <p:spPr>
          <a:xfrm>
            <a:off x="-7197648" y="1988272"/>
            <a:ext cx="50978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400" dirty="0">
                <a:solidFill>
                  <a:srgbClr val="FFC000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공모전</a:t>
            </a:r>
            <a:r>
              <a:rPr lang="ko-KR" altLang="en-US" sz="4400" dirty="0">
                <a:solidFill>
                  <a:schemeClr val="bg1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 수상하는 </a:t>
            </a:r>
            <a:r>
              <a:rPr lang="ko-KR" altLang="en-US" sz="4400" dirty="0" err="1">
                <a:solidFill>
                  <a:srgbClr val="FFC000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꿀팁</a:t>
            </a:r>
            <a:endParaRPr lang="ko-KR" altLang="en-US" sz="4400" dirty="0">
              <a:solidFill>
                <a:srgbClr val="FFC000"/>
              </a:solidFill>
              <a:latin typeface="12롯데마트행복Bold" panose="02020603020101020101" pitchFamily="18" charset="-127"/>
              <a:ea typeface="12롯데마트행복Bold" panose="02020603020101020101" pitchFamily="18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4B7DC8-8E27-4FD5-84BC-5ADDAB9188F5}"/>
              </a:ext>
            </a:extLst>
          </p:cNvPr>
          <p:cNvSpPr txBox="1"/>
          <p:nvPr/>
        </p:nvSpPr>
        <p:spPr>
          <a:xfrm>
            <a:off x="-7197648" y="2801844"/>
            <a:ext cx="5032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bg1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: </a:t>
            </a:r>
            <a:r>
              <a:rPr lang="ko-KR" altLang="en-US" sz="2000" dirty="0">
                <a:solidFill>
                  <a:srgbClr val="FFC000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논리</a:t>
            </a:r>
            <a:r>
              <a:rPr lang="ko-KR" altLang="en-US" sz="2000" dirty="0">
                <a:solidFill>
                  <a:schemeClr val="bg1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적이고 </a:t>
            </a:r>
            <a:r>
              <a:rPr lang="ko-KR" altLang="en-US" sz="2000" dirty="0">
                <a:solidFill>
                  <a:srgbClr val="FFC000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임팩트</a:t>
            </a:r>
            <a:r>
              <a:rPr lang="ko-KR" altLang="en-US" sz="2000" dirty="0">
                <a:solidFill>
                  <a:schemeClr val="bg1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 있는 </a:t>
            </a:r>
            <a:r>
              <a:rPr lang="ko-KR" altLang="en-US" sz="2000" dirty="0">
                <a:solidFill>
                  <a:srgbClr val="FFC000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사업계획서</a:t>
            </a:r>
            <a:r>
              <a:rPr lang="ko-KR" altLang="en-US" sz="2000" dirty="0">
                <a:solidFill>
                  <a:schemeClr val="bg1"/>
                </a:solidFill>
                <a:latin typeface="12롯데마트행복Bold" panose="02020603020101020101" pitchFamily="18" charset="-127"/>
                <a:ea typeface="12롯데마트행복Bold" panose="02020603020101020101" pitchFamily="18" charset="-127"/>
              </a:rPr>
              <a:t> 작성하기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A030C2-7DFB-4604-8604-E5B0CB81856F}"/>
              </a:ext>
            </a:extLst>
          </p:cNvPr>
          <p:cNvSpPr txBox="1"/>
          <p:nvPr/>
        </p:nvSpPr>
        <p:spPr>
          <a:xfrm>
            <a:off x="-5294082" y="160558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>
                <a:solidFill>
                  <a:schemeClr val="bg1"/>
                </a:solidFill>
                <a:latin typeface="12롯데마트드림Light" panose="02020603020101020101" pitchFamily="18" charset="-127"/>
                <a:ea typeface="12롯데마트드림Light" panose="02020603020101020101" pitchFamily="18" charset="-127"/>
              </a:rPr>
              <a:t>윤피티연구소</a:t>
            </a:r>
            <a:endParaRPr lang="ko-KR" altLang="en-US" sz="1600" dirty="0">
              <a:solidFill>
                <a:schemeClr val="bg1"/>
              </a:solidFill>
              <a:latin typeface="12롯데마트드림Light" panose="02020603020101020101" pitchFamily="18" charset="-127"/>
              <a:ea typeface="12롯데마트드림Light" panose="02020603020101020101" pitchFamily="18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0E1845-32C5-4242-813A-DFA118E89B4B}"/>
              </a:ext>
            </a:extLst>
          </p:cNvPr>
          <p:cNvSpPr txBox="1"/>
          <p:nvPr/>
        </p:nvSpPr>
        <p:spPr>
          <a:xfrm>
            <a:off x="-5322741" y="3690716"/>
            <a:ext cx="1348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  <a:latin typeface="12롯데마트드림Light" panose="02020603020101020101" pitchFamily="18" charset="-127"/>
                <a:ea typeface="12롯데마트드림Light" panose="02020603020101020101" pitchFamily="18" charset="-127"/>
              </a:rPr>
              <a:t>Editor. </a:t>
            </a:r>
            <a:r>
              <a:rPr lang="ko-KR" altLang="en-US" sz="1600" dirty="0" err="1">
                <a:solidFill>
                  <a:schemeClr val="bg1"/>
                </a:solidFill>
                <a:latin typeface="12롯데마트드림Light" panose="02020603020101020101" pitchFamily="18" charset="-127"/>
                <a:ea typeface="12롯데마트드림Light" panose="02020603020101020101" pitchFamily="18" charset="-127"/>
              </a:rPr>
              <a:t>윤피티</a:t>
            </a:r>
            <a:endParaRPr lang="ko-KR" altLang="en-US" sz="1600" dirty="0">
              <a:solidFill>
                <a:schemeClr val="bg1"/>
              </a:solidFill>
              <a:latin typeface="12롯데마트드림Light" panose="02020603020101020101" pitchFamily="18" charset="-127"/>
              <a:ea typeface="12롯데마트드림Light" panose="02020603020101020101" pitchFamily="18" charset="-127"/>
            </a:endParaRPr>
          </a:p>
        </p:txBody>
      </p:sp>
      <p:cxnSp>
        <p:nvCxnSpPr>
          <p:cNvPr id="44" name="직선 연결선 43">
            <a:extLst>
              <a:ext uri="{FF2B5EF4-FFF2-40B4-BE49-F238E27FC236}">
                <a16:creationId xmlns:a16="http://schemas.microsoft.com/office/drawing/2014/main" id="{E04D3E63-F321-4027-886A-FA8C97B5C8E2}"/>
              </a:ext>
            </a:extLst>
          </p:cNvPr>
          <p:cNvCxnSpPr>
            <a:cxnSpLocks/>
          </p:cNvCxnSpPr>
          <p:nvPr/>
        </p:nvCxnSpPr>
        <p:spPr>
          <a:xfrm flipH="1">
            <a:off x="-7321155" y="3541486"/>
            <a:ext cx="511627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784E73FE-BB1E-4F83-BA82-95694229BDEF}"/>
              </a:ext>
            </a:extLst>
          </p:cNvPr>
          <p:cNvCxnSpPr>
            <a:cxnSpLocks/>
          </p:cNvCxnSpPr>
          <p:nvPr/>
        </p:nvCxnSpPr>
        <p:spPr>
          <a:xfrm flipH="1">
            <a:off x="-2487898" y="3541486"/>
            <a:ext cx="511627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0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13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12롯데마트드림Light</vt:lpstr>
      <vt:lpstr>12롯데마트행복Bold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림</dc:creator>
  <cp:lastModifiedBy>윤상림</cp:lastModifiedBy>
  <cp:revision>3</cp:revision>
  <dcterms:created xsi:type="dcterms:W3CDTF">2017-10-19T06:26:24Z</dcterms:created>
  <dcterms:modified xsi:type="dcterms:W3CDTF">2018-10-24T13:01:24Z</dcterms:modified>
</cp:coreProperties>
</file>