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33" d="100"/>
          <a:sy n="33" d="100"/>
        </p:scale>
        <p:origin x="2544" y="17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45473C-4325-4CBD-9323-FEFF3040E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26D6F06-657E-4242-A113-6E33B45FB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1616FD-1A54-41A8-BF3F-D9936D5DE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A7FC7A-E8FC-4D35-BA96-9967C7F42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1B57C3-6F21-4658-9270-D1B5C2D4F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19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D61D64-C882-4050-A85F-BF9F6501C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EFFBD2B-8131-40F8-AE43-E42FC1C5E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AC1F8A-4E84-4A35-B546-66D177BAF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04BA68-993F-44A0-A4CC-640776AA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049426-02AA-4C96-B3E9-3BAF96693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87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3EECB12-E844-4863-A1C0-64871FA61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1083E54-8ADA-4E2A-993B-D784B576D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45EDCD-D899-4068-9D5B-1340F346E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E327E5-6BC6-450E-A175-4E2BB8D6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A1FBB8-79D2-46E1-978C-005845689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04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EC2AB9-A935-4843-8A66-A9BDAB961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D9C9364-8D06-4313-91E1-4B3F61FAA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57F5D3-B7BB-4B18-BB77-9F39A789A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DB1F8C-79FE-4310-AEDD-91342BBB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631E49-3D42-4451-9051-A46C64FE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06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13D5DB-6E50-4812-BA76-C1B0005FD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DD8157E-A0DD-4BDE-918B-D63F92E45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F7FA5F-F8FD-49F7-8113-414B12A13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742C14-50A1-4A84-A162-57CE1069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FE40BD-B0E0-441E-924D-690AF501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194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3AE8C2-ED8D-4C32-AFA9-C37325AB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825430E-009B-4406-9188-D55AE6418B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CDEC5B3-D8F6-40D5-9EC5-FDAFBBD6C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985710C-B9AE-4A9B-AEF8-E163A081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E5CDD1-ED68-4B75-9763-5239D4153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46C341-2E65-499D-B13F-03F026FF0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3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3B643B-3867-4443-AE00-D52E5A7B8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9FCA7B-982D-495F-8652-7EB836DCF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8804056-74ED-4554-9312-7C25AD0C2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D61CEA1-96F3-428F-9D92-70D3253EDB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921CA3F-739A-494F-9E22-CDE63A5F6B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B698A1-5241-44E6-92B5-306E2D74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93B11F6-0C92-4272-8F52-876202BBC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DE4D6B1-632D-47BC-912F-1DF073ECA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663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F2C57D-1941-4F94-B996-255D6981B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382DCB-194C-473F-80F1-A8CA40E39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9E8A110-D368-423C-87B4-458C1002B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EC07409-5119-4B93-9B46-AE2AA94F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33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C1B7CE2-7DDC-4DE4-8591-CADF91ED9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74BD8BB-DEE8-4ACE-AC57-2D75951F7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170C7BC-0A41-4447-A68F-5A369B1D8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92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CF7563-B0FD-4AC2-9342-228180A64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36D92F-5969-496D-93A0-83D5A33F1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2D47BF-54C9-4BFA-81A7-DDF1ADFF9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10CC6F0-B0DB-4A56-A64C-17636B7C0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4FDA0D1-3AD0-4178-A466-825C3049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B1C92AF-CF80-4FBA-9BAB-5C44E772D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40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6CF444-61EA-4815-AD6A-C80B9E122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23201E7-8EC3-4A9C-95F7-C5DB53D8BF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FE62CC-6528-432A-B327-146251099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3846D02-238A-4365-AC85-8EC1C51ED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D5CD2C-5073-40EC-A879-43B890EA0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34AEEEB-167F-4169-A8E7-81829D83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43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88E70D7-07C0-4AB0-92ED-DD0DBD0F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35F83EB-1A5C-4FEC-93E8-480B2F623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7497E0C-0460-4E2C-8ADB-B1C659CD97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1152C-30F6-4315-9FE6-8B6C358299E8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FF266D-B63C-45F6-ABFF-B68C8768B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8E65C47-6648-43E5-A207-5C094D78AE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844F9-AC4A-47EF-85DD-FF179610ED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5389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A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그룹 54">
            <a:extLst>
              <a:ext uri="{FF2B5EF4-FFF2-40B4-BE49-F238E27FC236}">
                <a16:creationId xmlns:a16="http://schemas.microsoft.com/office/drawing/2014/main" id="{AA0A85C1-2870-4AEA-956B-8A567F5FA649}"/>
              </a:ext>
            </a:extLst>
          </p:cNvPr>
          <p:cNvGrpSpPr/>
          <p:nvPr/>
        </p:nvGrpSpPr>
        <p:grpSpPr>
          <a:xfrm>
            <a:off x="2696096" y="2111533"/>
            <a:ext cx="6799808" cy="3750055"/>
            <a:chOff x="2696096" y="701917"/>
            <a:chExt cx="6799808" cy="4589643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0F7024ED-7E4E-406B-B5DC-6E132AB247AC}"/>
                </a:ext>
              </a:extLst>
            </p:cNvPr>
            <p:cNvGrpSpPr/>
            <p:nvPr/>
          </p:nvGrpSpPr>
          <p:grpSpPr>
            <a:xfrm>
              <a:off x="2696096" y="701917"/>
              <a:ext cx="6799808" cy="3807231"/>
              <a:chOff x="2959331" y="1928551"/>
              <a:chExt cx="6799808" cy="3807231"/>
            </a:xfrm>
          </p:grpSpPr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186DC63E-A858-42AA-9311-9BD672103659}"/>
                  </a:ext>
                </a:extLst>
              </p:cNvPr>
              <p:cNvSpPr/>
              <p:nvPr/>
            </p:nvSpPr>
            <p:spPr>
              <a:xfrm>
                <a:off x="2959331" y="3935782"/>
                <a:ext cx="1396538" cy="1800000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F4314C8D-A909-4D7D-B9DE-ED78B83CBF49}"/>
                  </a:ext>
                </a:extLst>
              </p:cNvPr>
              <p:cNvSpPr/>
              <p:nvPr/>
            </p:nvSpPr>
            <p:spPr>
              <a:xfrm>
                <a:off x="3859876" y="3524596"/>
                <a:ext cx="1396538" cy="2211186"/>
              </a:xfrm>
              <a:prstGeom prst="triangle">
                <a:avLst/>
              </a:prstGeom>
              <a:solidFill>
                <a:schemeClr val="accent4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이등변 삼각형 40">
                <a:extLst>
                  <a:ext uri="{FF2B5EF4-FFF2-40B4-BE49-F238E27FC236}">
                    <a16:creationId xmlns:a16="http://schemas.microsoft.com/office/drawing/2014/main" id="{8946D5EE-0ABB-4B49-9AE8-B5CFCAEECCF2}"/>
                  </a:ext>
                </a:extLst>
              </p:cNvPr>
              <p:cNvSpPr/>
              <p:nvPr/>
            </p:nvSpPr>
            <p:spPr>
              <a:xfrm>
                <a:off x="4760421" y="1928551"/>
                <a:ext cx="1396538" cy="3807231"/>
              </a:xfrm>
              <a:prstGeom prst="triangle">
                <a:avLst/>
              </a:prstGeom>
              <a:solidFill>
                <a:schemeClr val="accent5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이등변 삼각형 41">
                <a:extLst>
                  <a:ext uri="{FF2B5EF4-FFF2-40B4-BE49-F238E27FC236}">
                    <a16:creationId xmlns:a16="http://schemas.microsoft.com/office/drawing/2014/main" id="{F842AA37-F252-4D3D-801F-659F1C5B71DD}"/>
                  </a:ext>
                </a:extLst>
              </p:cNvPr>
              <p:cNvSpPr/>
              <p:nvPr/>
            </p:nvSpPr>
            <p:spPr>
              <a:xfrm>
                <a:off x="5660966" y="2793074"/>
                <a:ext cx="1396538" cy="2942708"/>
              </a:xfrm>
              <a:prstGeom prst="triangle">
                <a:avLst/>
              </a:prstGeom>
              <a:solidFill>
                <a:schemeClr val="accent3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이등변 삼각형 42">
                <a:extLst>
                  <a:ext uri="{FF2B5EF4-FFF2-40B4-BE49-F238E27FC236}">
                    <a16:creationId xmlns:a16="http://schemas.microsoft.com/office/drawing/2014/main" id="{F320109A-8D46-42B4-A3F6-5EF3042E8536}"/>
                  </a:ext>
                </a:extLst>
              </p:cNvPr>
              <p:cNvSpPr/>
              <p:nvPr/>
            </p:nvSpPr>
            <p:spPr>
              <a:xfrm>
                <a:off x="6561511" y="4389116"/>
                <a:ext cx="1396538" cy="1346666"/>
              </a:xfrm>
              <a:prstGeom prst="triangle">
                <a:avLst/>
              </a:prstGeom>
              <a:solidFill>
                <a:schemeClr val="bg2">
                  <a:lumMod val="5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이등변 삼각형 43">
                <a:extLst>
                  <a:ext uri="{FF2B5EF4-FFF2-40B4-BE49-F238E27FC236}">
                    <a16:creationId xmlns:a16="http://schemas.microsoft.com/office/drawing/2014/main" id="{7EB8E9C0-A2AB-4AC7-B63B-C5C00EAF9DC8}"/>
                  </a:ext>
                </a:extLst>
              </p:cNvPr>
              <p:cNvSpPr/>
              <p:nvPr/>
            </p:nvSpPr>
            <p:spPr>
              <a:xfrm>
                <a:off x="7462056" y="3192083"/>
                <a:ext cx="1396538" cy="2543699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이등변 삼각형 44">
                <a:extLst>
                  <a:ext uri="{FF2B5EF4-FFF2-40B4-BE49-F238E27FC236}">
                    <a16:creationId xmlns:a16="http://schemas.microsoft.com/office/drawing/2014/main" id="{D6ADBA0E-42A9-4719-B808-7C283B891BF8}"/>
                  </a:ext>
                </a:extLst>
              </p:cNvPr>
              <p:cNvSpPr/>
              <p:nvPr/>
            </p:nvSpPr>
            <p:spPr>
              <a:xfrm>
                <a:off x="8362601" y="2510438"/>
                <a:ext cx="1396538" cy="3225344"/>
              </a:xfrm>
              <a:prstGeom prst="triangle">
                <a:avLst/>
              </a:prstGeom>
              <a:solidFill>
                <a:schemeClr val="accent5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7" name="그룹 46">
              <a:extLst>
                <a:ext uri="{FF2B5EF4-FFF2-40B4-BE49-F238E27FC236}">
                  <a16:creationId xmlns:a16="http://schemas.microsoft.com/office/drawing/2014/main" id="{FAC5A68F-DEE2-4273-A216-0908E19AC402}"/>
                </a:ext>
              </a:extLst>
            </p:cNvPr>
            <p:cNvGrpSpPr/>
            <p:nvPr/>
          </p:nvGrpSpPr>
          <p:grpSpPr>
            <a:xfrm flipV="1">
              <a:off x="2696096" y="4509148"/>
              <a:ext cx="6799808" cy="782412"/>
              <a:chOff x="2959331" y="1928551"/>
              <a:chExt cx="6799808" cy="3807231"/>
            </a:xfrm>
          </p:grpSpPr>
          <p:sp>
            <p:nvSpPr>
              <p:cNvPr id="48" name="이등변 삼각형 47">
                <a:extLst>
                  <a:ext uri="{FF2B5EF4-FFF2-40B4-BE49-F238E27FC236}">
                    <a16:creationId xmlns:a16="http://schemas.microsoft.com/office/drawing/2014/main" id="{42610153-4C9E-497A-93C1-EF0553D8572F}"/>
                  </a:ext>
                </a:extLst>
              </p:cNvPr>
              <p:cNvSpPr/>
              <p:nvPr/>
            </p:nvSpPr>
            <p:spPr>
              <a:xfrm>
                <a:off x="2959331" y="3935782"/>
                <a:ext cx="1396538" cy="1800000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이등변 삼각형 48">
                <a:extLst>
                  <a:ext uri="{FF2B5EF4-FFF2-40B4-BE49-F238E27FC236}">
                    <a16:creationId xmlns:a16="http://schemas.microsoft.com/office/drawing/2014/main" id="{8B11E936-ED2C-4C22-881A-687F85586006}"/>
                  </a:ext>
                </a:extLst>
              </p:cNvPr>
              <p:cNvSpPr/>
              <p:nvPr/>
            </p:nvSpPr>
            <p:spPr>
              <a:xfrm>
                <a:off x="3859876" y="3524596"/>
                <a:ext cx="1396538" cy="2211186"/>
              </a:xfrm>
              <a:prstGeom prst="triangle">
                <a:avLst/>
              </a:prstGeom>
              <a:solidFill>
                <a:schemeClr val="accent4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이등변 삼각형 49">
                <a:extLst>
                  <a:ext uri="{FF2B5EF4-FFF2-40B4-BE49-F238E27FC236}">
                    <a16:creationId xmlns:a16="http://schemas.microsoft.com/office/drawing/2014/main" id="{1DD02304-3E65-4A11-B345-6F15EAA8EA6A}"/>
                  </a:ext>
                </a:extLst>
              </p:cNvPr>
              <p:cNvSpPr/>
              <p:nvPr/>
            </p:nvSpPr>
            <p:spPr>
              <a:xfrm>
                <a:off x="4760421" y="1928551"/>
                <a:ext cx="1396538" cy="3807231"/>
              </a:xfrm>
              <a:prstGeom prst="triangle">
                <a:avLst/>
              </a:prstGeom>
              <a:solidFill>
                <a:schemeClr val="accent5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이등변 삼각형 50">
                <a:extLst>
                  <a:ext uri="{FF2B5EF4-FFF2-40B4-BE49-F238E27FC236}">
                    <a16:creationId xmlns:a16="http://schemas.microsoft.com/office/drawing/2014/main" id="{C4C80FD8-CCD3-4A20-93A5-AEF7AC6C8647}"/>
                  </a:ext>
                </a:extLst>
              </p:cNvPr>
              <p:cNvSpPr/>
              <p:nvPr/>
            </p:nvSpPr>
            <p:spPr>
              <a:xfrm>
                <a:off x="5660966" y="2793074"/>
                <a:ext cx="1396538" cy="2942708"/>
              </a:xfrm>
              <a:prstGeom prst="triangle">
                <a:avLst/>
              </a:prstGeom>
              <a:solidFill>
                <a:schemeClr val="accent3">
                  <a:lumMod val="60000"/>
                  <a:lumOff val="4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이등변 삼각형 51">
                <a:extLst>
                  <a:ext uri="{FF2B5EF4-FFF2-40B4-BE49-F238E27FC236}">
                    <a16:creationId xmlns:a16="http://schemas.microsoft.com/office/drawing/2014/main" id="{3BE16527-AAB8-4D73-B180-F1B9279BEAFC}"/>
                  </a:ext>
                </a:extLst>
              </p:cNvPr>
              <p:cNvSpPr/>
              <p:nvPr/>
            </p:nvSpPr>
            <p:spPr>
              <a:xfrm>
                <a:off x="6561511" y="4389116"/>
                <a:ext cx="1396538" cy="1346666"/>
              </a:xfrm>
              <a:prstGeom prst="triangle">
                <a:avLst/>
              </a:prstGeom>
              <a:solidFill>
                <a:schemeClr val="bg2">
                  <a:lumMod val="5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이등변 삼각형 52">
                <a:extLst>
                  <a:ext uri="{FF2B5EF4-FFF2-40B4-BE49-F238E27FC236}">
                    <a16:creationId xmlns:a16="http://schemas.microsoft.com/office/drawing/2014/main" id="{7E1A5AD2-4E91-4B15-87EE-A402B29561BC}"/>
                  </a:ext>
                </a:extLst>
              </p:cNvPr>
              <p:cNvSpPr/>
              <p:nvPr/>
            </p:nvSpPr>
            <p:spPr>
              <a:xfrm>
                <a:off x="7462056" y="3192083"/>
                <a:ext cx="1396538" cy="2543699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이등변 삼각형 53">
                <a:extLst>
                  <a:ext uri="{FF2B5EF4-FFF2-40B4-BE49-F238E27FC236}">
                    <a16:creationId xmlns:a16="http://schemas.microsoft.com/office/drawing/2014/main" id="{8C559AFE-D137-4A29-99D8-958DFFD4B26A}"/>
                  </a:ext>
                </a:extLst>
              </p:cNvPr>
              <p:cNvSpPr/>
              <p:nvPr/>
            </p:nvSpPr>
            <p:spPr>
              <a:xfrm>
                <a:off x="8362601" y="2510438"/>
                <a:ext cx="1396538" cy="3225344"/>
              </a:xfrm>
              <a:prstGeom prst="triangle">
                <a:avLst/>
              </a:prstGeom>
              <a:solidFill>
                <a:schemeClr val="accent5">
                  <a:lumMod val="40000"/>
                  <a:lumOff val="60000"/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805264D-EBFA-4C6F-AC66-F1852B041478}"/>
              </a:ext>
            </a:extLst>
          </p:cNvPr>
          <p:cNvSpPr txBox="1"/>
          <p:nvPr/>
        </p:nvSpPr>
        <p:spPr>
          <a:xfrm>
            <a:off x="4776109" y="1656622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4,866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C86A3E6-9026-4D80-A726-5AE9C3388057}"/>
              </a:ext>
            </a:extLst>
          </p:cNvPr>
          <p:cNvSpPr txBox="1"/>
          <p:nvPr/>
        </p:nvSpPr>
        <p:spPr>
          <a:xfrm>
            <a:off x="6577199" y="3627864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1,023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3DC35DA-2CA0-4D9C-A4EB-7652B60092BE}"/>
              </a:ext>
            </a:extLst>
          </p:cNvPr>
          <p:cNvSpPr txBox="1"/>
          <p:nvPr/>
        </p:nvSpPr>
        <p:spPr>
          <a:xfrm>
            <a:off x="3130078" y="336596"/>
            <a:ext cx="40687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MARKET</a:t>
            </a:r>
            <a:r>
              <a:rPr lang="ko-KR" altLang="en-US" sz="4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48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SIZE</a:t>
            </a:r>
            <a:endParaRPr lang="ko-KR" altLang="en-US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B100FEB-C0F3-4FBA-9778-55A1892F9EC8}"/>
              </a:ext>
            </a:extLst>
          </p:cNvPr>
          <p:cNvSpPr txBox="1"/>
          <p:nvPr/>
        </p:nvSpPr>
        <p:spPr>
          <a:xfrm>
            <a:off x="7122196" y="692922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단위 </a:t>
            </a:r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백 만달러</a:t>
            </a:r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64" name="직선 연결선 63">
            <a:extLst>
              <a:ext uri="{FF2B5EF4-FFF2-40B4-BE49-F238E27FC236}">
                <a16:creationId xmlns:a16="http://schemas.microsoft.com/office/drawing/2014/main" id="{7B8DD5F0-84FF-4EE7-B871-25813CF5D1F4}"/>
              </a:ext>
            </a:extLst>
          </p:cNvPr>
          <p:cNvCxnSpPr/>
          <p:nvPr/>
        </p:nvCxnSpPr>
        <p:spPr>
          <a:xfrm>
            <a:off x="2556621" y="1234500"/>
            <a:ext cx="70787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>
            <a:extLst>
              <a:ext uri="{FF2B5EF4-FFF2-40B4-BE49-F238E27FC236}">
                <a16:creationId xmlns:a16="http://schemas.microsoft.com/office/drawing/2014/main" id="{8D583F89-DAD5-445F-9E26-5E9043308043}"/>
              </a:ext>
            </a:extLst>
          </p:cNvPr>
          <p:cNvCxnSpPr/>
          <p:nvPr/>
        </p:nvCxnSpPr>
        <p:spPr>
          <a:xfrm>
            <a:off x="2556621" y="5962617"/>
            <a:ext cx="70787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F74F806-096C-40E1-8795-8E2952C75E96}"/>
              </a:ext>
            </a:extLst>
          </p:cNvPr>
          <p:cNvSpPr txBox="1"/>
          <p:nvPr/>
        </p:nvSpPr>
        <p:spPr>
          <a:xfrm>
            <a:off x="3114789" y="6165074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A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A46D026-3764-4556-A610-B3306BCB40B1}"/>
              </a:ext>
            </a:extLst>
          </p:cNvPr>
          <p:cNvSpPr txBox="1"/>
          <p:nvPr/>
        </p:nvSpPr>
        <p:spPr>
          <a:xfrm>
            <a:off x="4032381" y="6161354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B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E6B29B4-9A07-4BDF-9D26-B283EA6093E1}"/>
              </a:ext>
            </a:extLst>
          </p:cNvPr>
          <p:cNvSpPr txBox="1"/>
          <p:nvPr/>
        </p:nvSpPr>
        <p:spPr>
          <a:xfrm>
            <a:off x="4949973" y="6157634"/>
            <a:ext cx="3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C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E4B4288-69D8-4D46-8A78-E54B3171FD04}"/>
              </a:ext>
            </a:extLst>
          </p:cNvPr>
          <p:cNvSpPr txBox="1"/>
          <p:nvPr/>
        </p:nvSpPr>
        <p:spPr>
          <a:xfrm>
            <a:off x="5867565" y="6153914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D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200B3BE-7FB1-4A9F-8A02-22E7673237C5}"/>
              </a:ext>
            </a:extLst>
          </p:cNvPr>
          <p:cNvSpPr txBox="1"/>
          <p:nvPr/>
        </p:nvSpPr>
        <p:spPr>
          <a:xfrm>
            <a:off x="6785157" y="6150194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E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47524ED-0C98-4A8A-ACF1-5CBE75CBEA69}"/>
              </a:ext>
            </a:extLst>
          </p:cNvPr>
          <p:cNvSpPr txBox="1"/>
          <p:nvPr/>
        </p:nvSpPr>
        <p:spPr>
          <a:xfrm>
            <a:off x="7702749" y="614647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F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26651BD-1173-4B7B-97D6-0B66373374CD}"/>
              </a:ext>
            </a:extLst>
          </p:cNvPr>
          <p:cNvSpPr txBox="1"/>
          <p:nvPr/>
        </p:nvSpPr>
        <p:spPr>
          <a:xfrm>
            <a:off x="8620343" y="6142754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G</a:t>
            </a:r>
            <a:endParaRPr lang="ko-KR" altLang="en-US" sz="2000" dirty="0"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144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>
            <a:extLst>
              <a:ext uri="{FF2B5EF4-FFF2-40B4-BE49-F238E27FC236}">
                <a16:creationId xmlns:a16="http://schemas.microsoft.com/office/drawing/2014/main" id="{2C2BDC6A-C9E4-4095-AF8A-068B93774D81}"/>
              </a:ext>
            </a:extLst>
          </p:cNvPr>
          <p:cNvSpPr/>
          <p:nvPr/>
        </p:nvSpPr>
        <p:spPr>
          <a:xfrm>
            <a:off x="2886705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C2D2F934-57A4-4B7B-826B-F05594BFA5A8}"/>
              </a:ext>
            </a:extLst>
          </p:cNvPr>
          <p:cNvSpPr/>
          <p:nvPr/>
        </p:nvSpPr>
        <p:spPr>
          <a:xfrm>
            <a:off x="4251656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4BA312B-FA15-4058-B023-C9FAA881B9DF}"/>
              </a:ext>
            </a:extLst>
          </p:cNvPr>
          <p:cNvSpPr/>
          <p:nvPr/>
        </p:nvSpPr>
        <p:spPr>
          <a:xfrm>
            <a:off x="5616607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67CC00BE-0818-4CC6-BE82-0AC953873987}"/>
              </a:ext>
            </a:extLst>
          </p:cNvPr>
          <p:cNvSpPr/>
          <p:nvPr/>
        </p:nvSpPr>
        <p:spPr>
          <a:xfrm>
            <a:off x="6981558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2898223-8D17-4813-BE50-E8AFCC27C887}"/>
              </a:ext>
            </a:extLst>
          </p:cNvPr>
          <p:cNvSpPr/>
          <p:nvPr/>
        </p:nvSpPr>
        <p:spPr>
          <a:xfrm>
            <a:off x="8346509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5FFA2A4-3DB4-442F-B299-48B8E9BF2624}"/>
              </a:ext>
            </a:extLst>
          </p:cNvPr>
          <p:cNvSpPr/>
          <p:nvPr/>
        </p:nvSpPr>
        <p:spPr>
          <a:xfrm>
            <a:off x="9711460" y="2209800"/>
            <a:ext cx="914400" cy="3671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77220D0F-3C47-4F9C-B321-4F17C2CC9EEC}"/>
              </a:ext>
            </a:extLst>
          </p:cNvPr>
          <p:cNvCxnSpPr>
            <a:cxnSpLocks/>
          </p:cNvCxnSpPr>
          <p:nvPr/>
        </p:nvCxnSpPr>
        <p:spPr>
          <a:xfrm>
            <a:off x="1872551" y="2209800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2F86F35-7E9B-4287-80F2-FDC37BBBCFB3}"/>
              </a:ext>
            </a:extLst>
          </p:cNvPr>
          <p:cNvCxnSpPr>
            <a:cxnSpLocks/>
          </p:cNvCxnSpPr>
          <p:nvPr/>
        </p:nvCxnSpPr>
        <p:spPr>
          <a:xfrm>
            <a:off x="1872551" y="5881255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957ADCC9-9778-47EB-B513-DDCA6D77FB66}"/>
              </a:ext>
            </a:extLst>
          </p:cNvPr>
          <p:cNvCxnSpPr>
            <a:cxnSpLocks/>
          </p:cNvCxnSpPr>
          <p:nvPr/>
        </p:nvCxnSpPr>
        <p:spPr>
          <a:xfrm>
            <a:off x="2886705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B9C2A3E1-4562-402D-A0C9-4EA0DE24D019}"/>
              </a:ext>
            </a:extLst>
          </p:cNvPr>
          <p:cNvCxnSpPr>
            <a:cxnSpLocks/>
          </p:cNvCxnSpPr>
          <p:nvPr/>
        </p:nvCxnSpPr>
        <p:spPr>
          <a:xfrm>
            <a:off x="3801105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3CEE0719-0B5A-4D5A-8ED6-A3307857224E}"/>
              </a:ext>
            </a:extLst>
          </p:cNvPr>
          <p:cNvCxnSpPr>
            <a:cxnSpLocks/>
          </p:cNvCxnSpPr>
          <p:nvPr/>
        </p:nvCxnSpPr>
        <p:spPr>
          <a:xfrm>
            <a:off x="4251656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835E830F-9616-403F-9667-BB4BAED79902}"/>
              </a:ext>
            </a:extLst>
          </p:cNvPr>
          <p:cNvCxnSpPr>
            <a:cxnSpLocks/>
          </p:cNvCxnSpPr>
          <p:nvPr/>
        </p:nvCxnSpPr>
        <p:spPr>
          <a:xfrm>
            <a:off x="5166056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2E93F2C8-1038-4D55-AFC5-2B44A7B48624}"/>
              </a:ext>
            </a:extLst>
          </p:cNvPr>
          <p:cNvCxnSpPr>
            <a:cxnSpLocks/>
          </p:cNvCxnSpPr>
          <p:nvPr/>
        </p:nvCxnSpPr>
        <p:spPr>
          <a:xfrm>
            <a:off x="5601646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1B3D09AD-B90D-4852-BB92-F8C38F574972}"/>
              </a:ext>
            </a:extLst>
          </p:cNvPr>
          <p:cNvCxnSpPr>
            <a:cxnSpLocks/>
          </p:cNvCxnSpPr>
          <p:nvPr/>
        </p:nvCxnSpPr>
        <p:spPr>
          <a:xfrm>
            <a:off x="6531007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9283B43C-91F1-48B1-88D7-B8F8C4C4281A}"/>
              </a:ext>
            </a:extLst>
          </p:cNvPr>
          <p:cNvCxnSpPr>
            <a:cxnSpLocks/>
          </p:cNvCxnSpPr>
          <p:nvPr/>
        </p:nvCxnSpPr>
        <p:spPr>
          <a:xfrm>
            <a:off x="6981558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21E1ED03-0AC5-446D-A5BB-A8E37ADC13D8}"/>
              </a:ext>
            </a:extLst>
          </p:cNvPr>
          <p:cNvCxnSpPr>
            <a:cxnSpLocks/>
          </p:cNvCxnSpPr>
          <p:nvPr/>
        </p:nvCxnSpPr>
        <p:spPr>
          <a:xfrm>
            <a:off x="7895958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94D7D45E-7857-4DE2-A208-9AF06D1C6C30}"/>
              </a:ext>
            </a:extLst>
          </p:cNvPr>
          <p:cNvCxnSpPr>
            <a:cxnSpLocks/>
          </p:cNvCxnSpPr>
          <p:nvPr/>
        </p:nvCxnSpPr>
        <p:spPr>
          <a:xfrm>
            <a:off x="8346509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1290203D-4B71-44E3-B23B-3B0B7AC04174}"/>
              </a:ext>
            </a:extLst>
          </p:cNvPr>
          <p:cNvCxnSpPr>
            <a:cxnSpLocks/>
          </p:cNvCxnSpPr>
          <p:nvPr/>
        </p:nvCxnSpPr>
        <p:spPr>
          <a:xfrm>
            <a:off x="9250940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7F785E1E-F51C-46B3-80BD-054FD2A8DC87}"/>
              </a:ext>
            </a:extLst>
          </p:cNvPr>
          <p:cNvCxnSpPr>
            <a:cxnSpLocks/>
          </p:cNvCxnSpPr>
          <p:nvPr/>
        </p:nvCxnSpPr>
        <p:spPr>
          <a:xfrm>
            <a:off x="9711460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D89150B5-8CCC-4917-87CB-2E2CA14DE122}"/>
              </a:ext>
            </a:extLst>
          </p:cNvPr>
          <p:cNvCxnSpPr>
            <a:cxnSpLocks/>
          </p:cNvCxnSpPr>
          <p:nvPr/>
        </p:nvCxnSpPr>
        <p:spPr>
          <a:xfrm>
            <a:off x="10625860" y="1893917"/>
            <a:ext cx="0" cy="4289367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7128A9CA-EBB4-415A-9656-2C320A7507D9}"/>
              </a:ext>
            </a:extLst>
          </p:cNvPr>
          <p:cNvCxnSpPr>
            <a:cxnSpLocks/>
          </p:cNvCxnSpPr>
          <p:nvPr/>
        </p:nvCxnSpPr>
        <p:spPr>
          <a:xfrm>
            <a:off x="1872551" y="2944091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FCDF51AE-DC62-4920-BB42-66C9A4C3CD38}"/>
              </a:ext>
            </a:extLst>
          </p:cNvPr>
          <p:cNvCxnSpPr>
            <a:cxnSpLocks/>
          </p:cNvCxnSpPr>
          <p:nvPr/>
        </p:nvCxnSpPr>
        <p:spPr>
          <a:xfrm>
            <a:off x="1872551" y="3678382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D130EE3A-FCA3-48B0-87C7-110F9CD8CA9E}"/>
              </a:ext>
            </a:extLst>
          </p:cNvPr>
          <p:cNvCxnSpPr>
            <a:cxnSpLocks/>
          </p:cNvCxnSpPr>
          <p:nvPr/>
        </p:nvCxnSpPr>
        <p:spPr>
          <a:xfrm>
            <a:off x="1872551" y="4412673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AF95B359-C615-42A7-AFB7-0354D1C6D812}"/>
              </a:ext>
            </a:extLst>
          </p:cNvPr>
          <p:cNvCxnSpPr>
            <a:cxnSpLocks/>
          </p:cNvCxnSpPr>
          <p:nvPr/>
        </p:nvCxnSpPr>
        <p:spPr>
          <a:xfrm>
            <a:off x="1872551" y="5146964"/>
            <a:ext cx="914400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281D24A-D6F0-4275-8DD6-4F2D98AB4758}"/>
              </a:ext>
            </a:extLst>
          </p:cNvPr>
          <p:cNvSpPr txBox="1"/>
          <p:nvPr/>
        </p:nvSpPr>
        <p:spPr>
          <a:xfrm>
            <a:off x="1435135" y="573113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6D9C4A8-F518-4B5B-BD10-DBC0C7212E09}"/>
              </a:ext>
            </a:extLst>
          </p:cNvPr>
          <p:cNvSpPr txBox="1"/>
          <p:nvPr/>
        </p:nvSpPr>
        <p:spPr>
          <a:xfrm>
            <a:off x="1305293" y="4962281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20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AF2A7C1-E79C-42C1-AC35-BC2121FBC17A}"/>
              </a:ext>
            </a:extLst>
          </p:cNvPr>
          <p:cNvSpPr txBox="1"/>
          <p:nvPr/>
        </p:nvSpPr>
        <p:spPr>
          <a:xfrm>
            <a:off x="1305293" y="4227989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40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4AD1AB-72DE-4654-85B5-5591EFEC1413}"/>
              </a:ext>
            </a:extLst>
          </p:cNvPr>
          <p:cNvSpPr txBox="1"/>
          <p:nvPr/>
        </p:nvSpPr>
        <p:spPr>
          <a:xfrm>
            <a:off x="1305293" y="3497863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60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0B8CD0B-FE2B-4317-B788-90A16C936F2C}"/>
              </a:ext>
            </a:extLst>
          </p:cNvPr>
          <p:cNvSpPr txBox="1"/>
          <p:nvPr/>
        </p:nvSpPr>
        <p:spPr>
          <a:xfrm>
            <a:off x="1305293" y="2767737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80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024C0C4-849E-47AD-B038-E4BE6E7F36EA}"/>
              </a:ext>
            </a:extLst>
          </p:cNvPr>
          <p:cNvSpPr txBox="1"/>
          <p:nvPr/>
        </p:nvSpPr>
        <p:spPr>
          <a:xfrm>
            <a:off x="1175449" y="2038578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100</a:t>
            </a:r>
            <a:endParaRPr lang="ko-KR" altLang="en-US" dirty="0">
              <a:solidFill>
                <a:srgbClr val="8FAADC"/>
              </a:solidFill>
              <a:latin typeface="KoPub돋움체 Medium" panose="00000600000000000000" pitchFamily="2" charset="-127"/>
              <a:ea typeface="KoPub돋움체 Medium" panose="00000600000000000000" pitchFamily="2" charset="-12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B9D18D-56C9-4638-B6D8-46CA68C604B5}"/>
              </a:ext>
            </a:extLst>
          </p:cNvPr>
          <p:cNvSpPr txBox="1"/>
          <p:nvPr/>
        </p:nvSpPr>
        <p:spPr>
          <a:xfrm>
            <a:off x="4672150" y="443883"/>
            <a:ext cx="2847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Marketing Graph</a:t>
            </a:r>
            <a:endParaRPr lang="ko-KR" altLang="en-US" sz="2800" dirty="0">
              <a:ln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E070023-2A10-4400-99B8-4B355EF5D91B}"/>
              </a:ext>
            </a:extLst>
          </p:cNvPr>
          <p:cNvSpPr txBox="1"/>
          <p:nvPr/>
        </p:nvSpPr>
        <p:spPr>
          <a:xfrm>
            <a:off x="3285362" y="958413"/>
            <a:ext cx="5621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magna sed pulvinar ultricies, purus lectus malesuada libero</a:t>
            </a:r>
          </a:p>
          <a:p>
            <a:pPr algn="ctr"/>
            <a:r>
              <a:rPr lang="en-US" altLang="ko-KR" sz="16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Maecenas porttitor congue massa. Fusce posuere, </a:t>
            </a:r>
          </a:p>
        </p:txBody>
      </p:sp>
      <p:grpSp>
        <p:nvGrpSpPr>
          <p:cNvPr id="55" name="그룹 54">
            <a:extLst>
              <a:ext uri="{FF2B5EF4-FFF2-40B4-BE49-F238E27FC236}">
                <a16:creationId xmlns:a16="http://schemas.microsoft.com/office/drawing/2014/main" id="{239E9A80-F286-497C-ADCE-DE9C8729B243}"/>
              </a:ext>
            </a:extLst>
          </p:cNvPr>
          <p:cNvGrpSpPr/>
          <p:nvPr/>
        </p:nvGrpSpPr>
        <p:grpSpPr>
          <a:xfrm>
            <a:off x="-12452061" y="1893917"/>
            <a:ext cx="9841102" cy="4289367"/>
            <a:chOff x="699436" y="1629295"/>
            <a:chExt cx="9841102" cy="4289367"/>
          </a:xfrm>
        </p:grpSpPr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id="{C6E5FA1C-D7D3-44A1-AA1F-599BA68F0EE6}"/>
                </a:ext>
              </a:extLst>
            </p:cNvPr>
            <p:cNvSpPr/>
            <p:nvPr/>
          </p:nvSpPr>
          <p:spPr>
            <a:xfrm>
              <a:off x="2410692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3EC6A8E7-E944-402E-B5E1-94A046EA139B}"/>
                </a:ext>
              </a:extLst>
            </p:cNvPr>
            <p:cNvSpPr/>
            <p:nvPr/>
          </p:nvSpPr>
          <p:spPr>
            <a:xfrm>
              <a:off x="3775643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>
              <a:extLst>
                <a:ext uri="{FF2B5EF4-FFF2-40B4-BE49-F238E27FC236}">
                  <a16:creationId xmlns:a16="http://schemas.microsoft.com/office/drawing/2014/main" id="{A39D9A63-0171-4F57-B4F7-F7E7CFFB1567}"/>
                </a:ext>
              </a:extLst>
            </p:cNvPr>
            <p:cNvSpPr/>
            <p:nvPr/>
          </p:nvSpPr>
          <p:spPr>
            <a:xfrm>
              <a:off x="5140594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>
              <a:extLst>
                <a:ext uri="{FF2B5EF4-FFF2-40B4-BE49-F238E27FC236}">
                  <a16:creationId xmlns:a16="http://schemas.microsoft.com/office/drawing/2014/main" id="{20AF195B-296D-4FE6-B3EB-1827C75B63EC}"/>
                </a:ext>
              </a:extLst>
            </p:cNvPr>
            <p:cNvSpPr/>
            <p:nvPr/>
          </p:nvSpPr>
          <p:spPr>
            <a:xfrm>
              <a:off x="6505545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>
              <a:extLst>
                <a:ext uri="{FF2B5EF4-FFF2-40B4-BE49-F238E27FC236}">
                  <a16:creationId xmlns:a16="http://schemas.microsoft.com/office/drawing/2014/main" id="{DEA64B1E-DADE-424F-84D0-5C534DF6BC44}"/>
                </a:ext>
              </a:extLst>
            </p:cNvPr>
            <p:cNvSpPr/>
            <p:nvPr/>
          </p:nvSpPr>
          <p:spPr>
            <a:xfrm>
              <a:off x="7870496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>
              <a:extLst>
                <a:ext uri="{FF2B5EF4-FFF2-40B4-BE49-F238E27FC236}">
                  <a16:creationId xmlns:a16="http://schemas.microsoft.com/office/drawing/2014/main" id="{781B025C-3AC4-44A4-B018-F4475C4530C6}"/>
                </a:ext>
              </a:extLst>
            </p:cNvPr>
            <p:cNvSpPr/>
            <p:nvPr/>
          </p:nvSpPr>
          <p:spPr>
            <a:xfrm>
              <a:off x="9235447" y="1945178"/>
              <a:ext cx="914400" cy="3671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444500">
                <a:schemeClr val="accent5">
                  <a:lumMod val="20000"/>
                  <a:lumOff val="80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19BE8B83-A3F6-4AD3-B2FE-5918A450385F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1945178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EB3586F1-5255-4F35-A62A-A381E732D4D0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5616633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9872A43B-D32D-4804-B1F0-5F5B9B2D0BB7}"/>
                </a:ext>
              </a:extLst>
            </p:cNvPr>
            <p:cNvCxnSpPr>
              <a:cxnSpLocks/>
            </p:cNvCxnSpPr>
            <p:nvPr/>
          </p:nvCxnSpPr>
          <p:spPr>
            <a:xfrm>
              <a:off x="2410692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18F35C15-8BD1-4495-91C7-CA166C0FD195}"/>
                </a:ext>
              </a:extLst>
            </p:cNvPr>
            <p:cNvCxnSpPr>
              <a:cxnSpLocks/>
            </p:cNvCxnSpPr>
            <p:nvPr/>
          </p:nvCxnSpPr>
          <p:spPr>
            <a:xfrm>
              <a:off x="3325092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65">
              <a:extLst>
                <a:ext uri="{FF2B5EF4-FFF2-40B4-BE49-F238E27FC236}">
                  <a16:creationId xmlns:a16="http://schemas.microsoft.com/office/drawing/2014/main" id="{EFA6E386-3EAD-444E-A765-9A4A35A08EA1}"/>
                </a:ext>
              </a:extLst>
            </p:cNvPr>
            <p:cNvCxnSpPr>
              <a:cxnSpLocks/>
            </p:cNvCxnSpPr>
            <p:nvPr/>
          </p:nvCxnSpPr>
          <p:spPr>
            <a:xfrm>
              <a:off x="3775643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>
              <a:extLst>
                <a:ext uri="{FF2B5EF4-FFF2-40B4-BE49-F238E27FC236}">
                  <a16:creationId xmlns:a16="http://schemas.microsoft.com/office/drawing/2014/main" id="{A84ED800-AE65-41A3-9300-91DD901A26C0}"/>
                </a:ext>
              </a:extLst>
            </p:cNvPr>
            <p:cNvCxnSpPr>
              <a:cxnSpLocks/>
            </p:cNvCxnSpPr>
            <p:nvPr/>
          </p:nvCxnSpPr>
          <p:spPr>
            <a:xfrm>
              <a:off x="4690043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7A7D7CE1-715A-4AB5-8E35-06B86783E36C}"/>
                </a:ext>
              </a:extLst>
            </p:cNvPr>
            <p:cNvCxnSpPr>
              <a:cxnSpLocks/>
            </p:cNvCxnSpPr>
            <p:nvPr/>
          </p:nvCxnSpPr>
          <p:spPr>
            <a:xfrm>
              <a:off x="5125633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33A7B98F-ED9B-445D-8237-47A09C6987E9}"/>
                </a:ext>
              </a:extLst>
            </p:cNvPr>
            <p:cNvCxnSpPr>
              <a:cxnSpLocks/>
            </p:cNvCxnSpPr>
            <p:nvPr/>
          </p:nvCxnSpPr>
          <p:spPr>
            <a:xfrm>
              <a:off x="6054994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>
              <a:extLst>
                <a:ext uri="{FF2B5EF4-FFF2-40B4-BE49-F238E27FC236}">
                  <a16:creationId xmlns:a16="http://schemas.microsoft.com/office/drawing/2014/main" id="{617EFA74-AD6A-48E1-8DA8-927B223186A7}"/>
                </a:ext>
              </a:extLst>
            </p:cNvPr>
            <p:cNvCxnSpPr>
              <a:cxnSpLocks/>
            </p:cNvCxnSpPr>
            <p:nvPr/>
          </p:nvCxnSpPr>
          <p:spPr>
            <a:xfrm>
              <a:off x="6505545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9FB97B87-DE74-4863-8A64-54C370892BCB}"/>
                </a:ext>
              </a:extLst>
            </p:cNvPr>
            <p:cNvCxnSpPr>
              <a:cxnSpLocks/>
            </p:cNvCxnSpPr>
            <p:nvPr/>
          </p:nvCxnSpPr>
          <p:spPr>
            <a:xfrm>
              <a:off x="7419945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>
              <a:extLst>
                <a:ext uri="{FF2B5EF4-FFF2-40B4-BE49-F238E27FC236}">
                  <a16:creationId xmlns:a16="http://schemas.microsoft.com/office/drawing/2014/main" id="{DFD79550-A62B-4957-9346-B82F720642CB}"/>
                </a:ext>
              </a:extLst>
            </p:cNvPr>
            <p:cNvCxnSpPr>
              <a:cxnSpLocks/>
            </p:cNvCxnSpPr>
            <p:nvPr/>
          </p:nvCxnSpPr>
          <p:spPr>
            <a:xfrm>
              <a:off x="7870496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>
              <a:extLst>
                <a:ext uri="{FF2B5EF4-FFF2-40B4-BE49-F238E27FC236}">
                  <a16:creationId xmlns:a16="http://schemas.microsoft.com/office/drawing/2014/main" id="{3156E55B-1D82-44CA-B901-680083C0111E}"/>
                </a:ext>
              </a:extLst>
            </p:cNvPr>
            <p:cNvCxnSpPr>
              <a:cxnSpLocks/>
            </p:cNvCxnSpPr>
            <p:nvPr/>
          </p:nvCxnSpPr>
          <p:spPr>
            <a:xfrm>
              <a:off x="8774927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3652B8B9-293F-4BE4-8D11-A3087CC75539}"/>
                </a:ext>
              </a:extLst>
            </p:cNvPr>
            <p:cNvCxnSpPr>
              <a:cxnSpLocks/>
            </p:cNvCxnSpPr>
            <p:nvPr/>
          </p:nvCxnSpPr>
          <p:spPr>
            <a:xfrm>
              <a:off x="9235447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>
              <a:extLst>
                <a:ext uri="{FF2B5EF4-FFF2-40B4-BE49-F238E27FC236}">
                  <a16:creationId xmlns:a16="http://schemas.microsoft.com/office/drawing/2014/main" id="{6BFD97E2-0719-4B88-9589-0F6A9E1B5986}"/>
                </a:ext>
              </a:extLst>
            </p:cNvPr>
            <p:cNvCxnSpPr>
              <a:cxnSpLocks/>
            </p:cNvCxnSpPr>
            <p:nvPr/>
          </p:nvCxnSpPr>
          <p:spPr>
            <a:xfrm>
              <a:off x="10149847" y="1629295"/>
              <a:ext cx="0" cy="428936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그룹 75">
              <a:extLst>
                <a:ext uri="{FF2B5EF4-FFF2-40B4-BE49-F238E27FC236}">
                  <a16:creationId xmlns:a16="http://schemas.microsoft.com/office/drawing/2014/main" id="{2855D589-C4B6-4B31-9547-8A6820CB1486}"/>
                </a:ext>
              </a:extLst>
            </p:cNvPr>
            <p:cNvGrpSpPr/>
            <p:nvPr/>
          </p:nvGrpSpPr>
          <p:grpSpPr>
            <a:xfrm>
              <a:off x="2699745" y="1945163"/>
              <a:ext cx="7167697" cy="3671440"/>
              <a:chOff x="2699745" y="1945163"/>
              <a:chExt cx="7167697" cy="3671440"/>
            </a:xfrm>
            <a:gradFill flip="none" rotWithShape="1">
              <a:gsLst>
                <a:gs pos="0">
                  <a:srgbClr val="002060"/>
                </a:gs>
                <a:gs pos="100000">
                  <a:srgbClr val="7030A0"/>
                </a:gs>
              </a:gsLst>
              <a:lin ang="5400000" scaled="1"/>
              <a:tileRect/>
            </a:gradFill>
          </p:grpSpPr>
          <p:sp>
            <p:nvSpPr>
              <p:cNvPr id="87" name="직사각형 86">
                <a:extLst>
                  <a:ext uri="{FF2B5EF4-FFF2-40B4-BE49-F238E27FC236}">
                    <a16:creationId xmlns:a16="http://schemas.microsoft.com/office/drawing/2014/main" id="{601462E9-843C-467A-8C4F-EF1130849567}"/>
                  </a:ext>
                </a:extLst>
              </p:cNvPr>
              <p:cNvSpPr/>
              <p:nvPr/>
            </p:nvSpPr>
            <p:spPr>
              <a:xfrm>
                <a:off x="2699745" y="5105400"/>
                <a:ext cx="336295" cy="5112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>
                <a:extLst>
                  <a:ext uri="{FF2B5EF4-FFF2-40B4-BE49-F238E27FC236}">
                    <a16:creationId xmlns:a16="http://schemas.microsoft.com/office/drawing/2014/main" id="{EBD6A919-AFC4-4644-9334-4385C439859F}"/>
                  </a:ext>
                </a:extLst>
              </p:cNvPr>
              <p:cNvSpPr/>
              <p:nvPr/>
            </p:nvSpPr>
            <p:spPr>
              <a:xfrm>
                <a:off x="4064696" y="4559301"/>
                <a:ext cx="336295" cy="10573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>
                <a:extLst>
                  <a:ext uri="{FF2B5EF4-FFF2-40B4-BE49-F238E27FC236}">
                    <a16:creationId xmlns:a16="http://schemas.microsoft.com/office/drawing/2014/main" id="{4B60CEF9-712F-4220-990B-EFED0B7DC59D}"/>
                  </a:ext>
                </a:extLst>
              </p:cNvPr>
              <p:cNvSpPr/>
              <p:nvPr/>
            </p:nvSpPr>
            <p:spPr>
              <a:xfrm>
                <a:off x="5432967" y="4148047"/>
                <a:ext cx="336295" cy="14685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직사각형 89">
                <a:extLst>
                  <a:ext uri="{FF2B5EF4-FFF2-40B4-BE49-F238E27FC236}">
                    <a16:creationId xmlns:a16="http://schemas.microsoft.com/office/drawing/2014/main" id="{D6736FAA-6362-450E-AD34-9908BBCDBF56}"/>
                  </a:ext>
                </a:extLst>
              </p:cNvPr>
              <p:cNvSpPr/>
              <p:nvPr/>
            </p:nvSpPr>
            <p:spPr>
              <a:xfrm>
                <a:off x="6801245" y="3413745"/>
                <a:ext cx="336295" cy="220285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직사각형 90">
                <a:extLst>
                  <a:ext uri="{FF2B5EF4-FFF2-40B4-BE49-F238E27FC236}">
                    <a16:creationId xmlns:a16="http://schemas.microsoft.com/office/drawing/2014/main" id="{4AF19802-0B78-4447-9DF9-511669163E07}"/>
                  </a:ext>
                </a:extLst>
              </p:cNvPr>
              <p:cNvSpPr/>
              <p:nvPr/>
            </p:nvSpPr>
            <p:spPr>
              <a:xfrm>
                <a:off x="8152899" y="2679463"/>
                <a:ext cx="336295" cy="29371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>
                <a:extLst>
                  <a:ext uri="{FF2B5EF4-FFF2-40B4-BE49-F238E27FC236}">
                    <a16:creationId xmlns:a16="http://schemas.microsoft.com/office/drawing/2014/main" id="{54256A3B-DB38-4722-9A5A-3C64D3341B1C}"/>
                  </a:ext>
                </a:extLst>
              </p:cNvPr>
              <p:cNvSpPr/>
              <p:nvPr/>
            </p:nvSpPr>
            <p:spPr>
              <a:xfrm>
                <a:off x="9531147" y="1945163"/>
                <a:ext cx="336295" cy="367143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77" name="직선 연결선 76">
              <a:extLst>
                <a:ext uri="{FF2B5EF4-FFF2-40B4-BE49-F238E27FC236}">
                  <a16:creationId xmlns:a16="http://schemas.microsoft.com/office/drawing/2014/main" id="{CF7E642D-A618-4D6E-911A-F318B0A37B76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2679469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>
              <a:extLst>
                <a:ext uri="{FF2B5EF4-FFF2-40B4-BE49-F238E27FC236}">
                  <a16:creationId xmlns:a16="http://schemas.microsoft.com/office/drawing/2014/main" id="{15CE6B51-083D-4DD5-8F60-57E1C453B19E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3413760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>
              <a:extLst>
                <a:ext uri="{FF2B5EF4-FFF2-40B4-BE49-F238E27FC236}">
                  <a16:creationId xmlns:a16="http://schemas.microsoft.com/office/drawing/2014/main" id="{6507C872-379A-43D8-B60B-DC3EC36236E1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4148051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연결선 79">
              <a:extLst>
                <a:ext uri="{FF2B5EF4-FFF2-40B4-BE49-F238E27FC236}">
                  <a16:creationId xmlns:a16="http://schemas.microsoft.com/office/drawing/2014/main" id="{6AB039E7-6A48-46BC-A103-65E61FF8B0AD}"/>
                </a:ext>
              </a:extLst>
            </p:cNvPr>
            <p:cNvCxnSpPr>
              <a:cxnSpLocks/>
            </p:cNvCxnSpPr>
            <p:nvPr/>
          </p:nvCxnSpPr>
          <p:spPr>
            <a:xfrm>
              <a:off x="1396538" y="4882342"/>
              <a:ext cx="9144000" cy="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DC65B4F-7BE1-4255-9F5E-5B0C7D3B0ED3}"/>
                </a:ext>
              </a:extLst>
            </p:cNvPr>
            <p:cNvSpPr txBox="1"/>
            <p:nvPr/>
          </p:nvSpPr>
          <p:spPr>
            <a:xfrm>
              <a:off x="959122" y="5466509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90BDC29-37E8-4B74-A7F1-0414C896D700}"/>
                </a:ext>
              </a:extLst>
            </p:cNvPr>
            <p:cNvSpPr txBox="1"/>
            <p:nvPr/>
          </p:nvSpPr>
          <p:spPr>
            <a:xfrm>
              <a:off x="829280" y="4697659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20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7A533AE-45B8-4F2E-8441-4003FAE2C1A1}"/>
                </a:ext>
              </a:extLst>
            </p:cNvPr>
            <p:cNvSpPr txBox="1"/>
            <p:nvPr/>
          </p:nvSpPr>
          <p:spPr>
            <a:xfrm>
              <a:off x="829280" y="3963367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40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6BAB5EB-B122-4D96-98C9-245DE7E03A3B}"/>
                </a:ext>
              </a:extLst>
            </p:cNvPr>
            <p:cNvSpPr txBox="1"/>
            <p:nvPr/>
          </p:nvSpPr>
          <p:spPr>
            <a:xfrm>
              <a:off x="829280" y="323324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60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E15A2EF-E4F8-4EB1-8A11-C6A8A5C251F7}"/>
                </a:ext>
              </a:extLst>
            </p:cNvPr>
            <p:cNvSpPr txBox="1"/>
            <p:nvPr/>
          </p:nvSpPr>
          <p:spPr>
            <a:xfrm>
              <a:off x="829280" y="2503115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80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EB6DAA6-03DA-4587-9585-9ADD667B7B2C}"/>
                </a:ext>
              </a:extLst>
            </p:cNvPr>
            <p:cNvSpPr txBox="1"/>
            <p:nvPr/>
          </p:nvSpPr>
          <p:spPr>
            <a:xfrm>
              <a:off x="699436" y="1773956"/>
              <a:ext cx="574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dirty="0">
                  <a:solidFill>
                    <a:srgbClr val="8FAADC"/>
                  </a:solidFill>
                  <a:latin typeface="KoPub돋움체 Medium" panose="00000600000000000000" pitchFamily="2" charset="-127"/>
                  <a:ea typeface="KoPub돋움체 Medium" panose="00000600000000000000" pitchFamily="2" charset="-127"/>
                </a:rPr>
                <a:t>100</a:t>
              </a:r>
              <a:endParaRPr lang="ko-KR" altLang="en-US" dirty="0">
                <a:solidFill>
                  <a:srgbClr val="8FAADC"/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840ADC3D-9A07-4E00-852F-5C00B721B67B}"/>
              </a:ext>
            </a:extLst>
          </p:cNvPr>
          <p:cNvSpPr txBox="1"/>
          <p:nvPr/>
        </p:nvSpPr>
        <p:spPr>
          <a:xfrm>
            <a:off x="-8955360" y="443883"/>
            <a:ext cx="2847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Marketing Graph</a:t>
            </a:r>
            <a:endParaRPr lang="ko-KR" altLang="en-US" sz="2800" dirty="0">
              <a:ln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707A222-9C7B-47C5-871D-FD2B75454135}"/>
              </a:ext>
            </a:extLst>
          </p:cNvPr>
          <p:cNvSpPr txBox="1"/>
          <p:nvPr/>
        </p:nvSpPr>
        <p:spPr>
          <a:xfrm>
            <a:off x="-10342148" y="958413"/>
            <a:ext cx="5621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magna sed pulvinar ultricies, purus lectus malesuada libero</a:t>
            </a:r>
          </a:p>
          <a:p>
            <a:pPr algn="ctr"/>
            <a:r>
              <a:rPr lang="en-US" altLang="ko-KR" sz="1600" dirty="0">
                <a:ln>
                  <a:solidFill>
                    <a:schemeClr val="accent1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0000600000000000000" pitchFamily="2" charset="-127"/>
                <a:ea typeface="KoPub돋움체 Medium" panose="00000600000000000000" pitchFamily="2" charset="-127"/>
              </a:rPr>
              <a:t>Maecenas porttitor congue massa. Fusce posuere, </a:t>
            </a:r>
          </a:p>
        </p:txBody>
      </p:sp>
    </p:spTree>
    <p:extLst>
      <p:ext uri="{BB962C8B-B14F-4D97-AF65-F5344CB8AC3E}">
        <p14:creationId xmlns:p14="http://schemas.microsoft.com/office/powerpoint/2010/main" val="77679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F9342E-E7DF-4725-BF73-C814FE64F46F}"/>
              </a:ext>
            </a:extLst>
          </p:cNvPr>
          <p:cNvSpPr/>
          <p:nvPr/>
        </p:nvSpPr>
        <p:spPr>
          <a:xfrm>
            <a:off x="5433753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7695CB3B-9F94-4C6A-A88B-19669AA69A93}"/>
              </a:ext>
            </a:extLst>
          </p:cNvPr>
          <p:cNvSpPr/>
          <p:nvPr/>
        </p:nvSpPr>
        <p:spPr>
          <a:xfrm>
            <a:off x="5267499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4639CFE-6F48-4302-ABD2-9ED2A8CACEA8}"/>
              </a:ext>
            </a:extLst>
          </p:cNvPr>
          <p:cNvSpPr/>
          <p:nvPr/>
        </p:nvSpPr>
        <p:spPr>
          <a:xfrm>
            <a:off x="5101245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D1FE9CFA-1D66-460B-B70A-49B4D837FE7B}"/>
              </a:ext>
            </a:extLst>
          </p:cNvPr>
          <p:cNvSpPr/>
          <p:nvPr/>
        </p:nvSpPr>
        <p:spPr>
          <a:xfrm>
            <a:off x="4934991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853D08A8-C8D3-4AFD-A66C-4C48618783A0}"/>
              </a:ext>
            </a:extLst>
          </p:cNvPr>
          <p:cNvSpPr/>
          <p:nvPr/>
        </p:nvSpPr>
        <p:spPr>
          <a:xfrm>
            <a:off x="4768737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D9699FEA-E6DE-439B-87FE-885368959376}"/>
              </a:ext>
            </a:extLst>
          </p:cNvPr>
          <p:cNvSpPr/>
          <p:nvPr/>
        </p:nvSpPr>
        <p:spPr>
          <a:xfrm>
            <a:off x="4602483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7AAAFA2-148E-4149-A8ED-51B1A5505CEE}"/>
              </a:ext>
            </a:extLst>
          </p:cNvPr>
          <p:cNvSpPr/>
          <p:nvPr/>
        </p:nvSpPr>
        <p:spPr>
          <a:xfrm>
            <a:off x="4436229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2F19F92C-C904-40B0-B6F7-2EB890888B17}"/>
              </a:ext>
            </a:extLst>
          </p:cNvPr>
          <p:cNvSpPr/>
          <p:nvPr/>
        </p:nvSpPr>
        <p:spPr>
          <a:xfrm>
            <a:off x="4269975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F5F5A42-654B-46EB-921F-F8B861E769B5}"/>
              </a:ext>
            </a:extLst>
          </p:cNvPr>
          <p:cNvSpPr/>
          <p:nvPr/>
        </p:nvSpPr>
        <p:spPr>
          <a:xfrm>
            <a:off x="4103721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BB6F420E-B5B8-4B37-A83B-D06D9DF08700}"/>
              </a:ext>
            </a:extLst>
          </p:cNvPr>
          <p:cNvSpPr/>
          <p:nvPr/>
        </p:nvSpPr>
        <p:spPr>
          <a:xfrm>
            <a:off x="3937467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1B9372C8-FA69-4241-9E77-283997C0880B}"/>
              </a:ext>
            </a:extLst>
          </p:cNvPr>
          <p:cNvSpPr/>
          <p:nvPr/>
        </p:nvSpPr>
        <p:spPr>
          <a:xfrm>
            <a:off x="3771213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A3132B1D-94F1-4E8A-9C85-3F5C454C050F}"/>
              </a:ext>
            </a:extLst>
          </p:cNvPr>
          <p:cNvSpPr/>
          <p:nvPr/>
        </p:nvSpPr>
        <p:spPr>
          <a:xfrm>
            <a:off x="3604959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90334B4C-3C8A-4F98-A4B6-B072CEC9C005}"/>
              </a:ext>
            </a:extLst>
          </p:cNvPr>
          <p:cNvSpPr/>
          <p:nvPr/>
        </p:nvSpPr>
        <p:spPr>
          <a:xfrm>
            <a:off x="3438705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CA036F1A-079F-4C27-8928-8DAA9B3BA25B}"/>
              </a:ext>
            </a:extLst>
          </p:cNvPr>
          <p:cNvSpPr/>
          <p:nvPr/>
        </p:nvSpPr>
        <p:spPr>
          <a:xfrm>
            <a:off x="3272451" y="1606808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915219B6-8FAC-45DF-BCFF-6D5E0A37EF5C}"/>
              </a:ext>
            </a:extLst>
          </p:cNvPr>
          <p:cNvSpPr/>
          <p:nvPr/>
        </p:nvSpPr>
        <p:spPr>
          <a:xfrm>
            <a:off x="5433753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id="{550ABD0C-CFBA-4AD2-AE70-E68C6B4283A3}"/>
              </a:ext>
            </a:extLst>
          </p:cNvPr>
          <p:cNvSpPr/>
          <p:nvPr/>
        </p:nvSpPr>
        <p:spPr>
          <a:xfrm>
            <a:off x="5267499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853EAD1F-B477-4C05-8F81-65C3DE263C9F}"/>
              </a:ext>
            </a:extLst>
          </p:cNvPr>
          <p:cNvSpPr/>
          <p:nvPr/>
        </p:nvSpPr>
        <p:spPr>
          <a:xfrm>
            <a:off x="5101245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38029767-4346-42F2-8AB5-C974B50A15EA}"/>
              </a:ext>
            </a:extLst>
          </p:cNvPr>
          <p:cNvSpPr/>
          <p:nvPr/>
        </p:nvSpPr>
        <p:spPr>
          <a:xfrm>
            <a:off x="4934991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ECB9B096-01A6-446B-BF82-6C3C5E6DB42C}"/>
              </a:ext>
            </a:extLst>
          </p:cNvPr>
          <p:cNvSpPr/>
          <p:nvPr/>
        </p:nvSpPr>
        <p:spPr>
          <a:xfrm>
            <a:off x="4768737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0311E995-E05E-452F-AB06-D6CC23CAED0B}"/>
              </a:ext>
            </a:extLst>
          </p:cNvPr>
          <p:cNvSpPr/>
          <p:nvPr/>
        </p:nvSpPr>
        <p:spPr>
          <a:xfrm>
            <a:off x="4602483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직사각형 144">
            <a:extLst>
              <a:ext uri="{FF2B5EF4-FFF2-40B4-BE49-F238E27FC236}">
                <a16:creationId xmlns:a16="http://schemas.microsoft.com/office/drawing/2014/main" id="{5BE70E62-4E19-4C95-86AF-6D6CAEADA787}"/>
              </a:ext>
            </a:extLst>
          </p:cNvPr>
          <p:cNvSpPr/>
          <p:nvPr/>
        </p:nvSpPr>
        <p:spPr>
          <a:xfrm>
            <a:off x="4436229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52D719FC-46E2-49D8-98DA-833EAFF6BEAA}"/>
              </a:ext>
            </a:extLst>
          </p:cNvPr>
          <p:cNvSpPr/>
          <p:nvPr/>
        </p:nvSpPr>
        <p:spPr>
          <a:xfrm>
            <a:off x="4269975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F71D0B79-FEAB-4D0E-B622-81CF320799DD}"/>
              </a:ext>
            </a:extLst>
          </p:cNvPr>
          <p:cNvSpPr/>
          <p:nvPr/>
        </p:nvSpPr>
        <p:spPr>
          <a:xfrm>
            <a:off x="4103721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28E532C4-5499-4EE3-9E31-E62A1027E854}"/>
              </a:ext>
            </a:extLst>
          </p:cNvPr>
          <p:cNvSpPr/>
          <p:nvPr/>
        </p:nvSpPr>
        <p:spPr>
          <a:xfrm>
            <a:off x="3937467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9B03D0EC-01A9-49CF-8F7B-28122D877A59}"/>
              </a:ext>
            </a:extLst>
          </p:cNvPr>
          <p:cNvSpPr/>
          <p:nvPr/>
        </p:nvSpPr>
        <p:spPr>
          <a:xfrm>
            <a:off x="3771213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직사각형 149">
            <a:extLst>
              <a:ext uri="{FF2B5EF4-FFF2-40B4-BE49-F238E27FC236}">
                <a16:creationId xmlns:a16="http://schemas.microsoft.com/office/drawing/2014/main" id="{59CF8213-5162-47CE-9E38-1FC6CE380185}"/>
              </a:ext>
            </a:extLst>
          </p:cNvPr>
          <p:cNvSpPr/>
          <p:nvPr/>
        </p:nvSpPr>
        <p:spPr>
          <a:xfrm>
            <a:off x="3604959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직사각형 150">
            <a:extLst>
              <a:ext uri="{FF2B5EF4-FFF2-40B4-BE49-F238E27FC236}">
                <a16:creationId xmlns:a16="http://schemas.microsoft.com/office/drawing/2014/main" id="{CBD04062-84C3-4A61-9BFC-1C48DD2A6799}"/>
              </a:ext>
            </a:extLst>
          </p:cNvPr>
          <p:cNvSpPr/>
          <p:nvPr/>
        </p:nvSpPr>
        <p:spPr>
          <a:xfrm>
            <a:off x="3438705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직사각형 151">
            <a:extLst>
              <a:ext uri="{FF2B5EF4-FFF2-40B4-BE49-F238E27FC236}">
                <a16:creationId xmlns:a16="http://schemas.microsoft.com/office/drawing/2014/main" id="{76275953-C11B-44D4-9EA1-DCDD11ACB7F3}"/>
              </a:ext>
            </a:extLst>
          </p:cNvPr>
          <p:cNvSpPr/>
          <p:nvPr/>
        </p:nvSpPr>
        <p:spPr>
          <a:xfrm>
            <a:off x="3272451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직사각형 152">
            <a:extLst>
              <a:ext uri="{FF2B5EF4-FFF2-40B4-BE49-F238E27FC236}">
                <a16:creationId xmlns:a16="http://schemas.microsoft.com/office/drawing/2014/main" id="{83DF13AD-40BB-4105-8585-C54659423559}"/>
              </a:ext>
            </a:extLst>
          </p:cNvPr>
          <p:cNvSpPr/>
          <p:nvPr/>
        </p:nvSpPr>
        <p:spPr>
          <a:xfrm>
            <a:off x="3106197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>
            <a:extLst>
              <a:ext uri="{FF2B5EF4-FFF2-40B4-BE49-F238E27FC236}">
                <a16:creationId xmlns:a16="http://schemas.microsoft.com/office/drawing/2014/main" id="{0506C3C7-65D8-4A37-AC80-D5CF8376A6B0}"/>
              </a:ext>
            </a:extLst>
          </p:cNvPr>
          <p:cNvSpPr/>
          <p:nvPr/>
        </p:nvSpPr>
        <p:spPr>
          <a:xfrm>
            <a:off x="2939943" y="2523979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>
            <a:extLst>
              <a:ext uri="{FF2B5EF4-FFF2-40B4-BE49-F238E27FC236}">
                <a16:creationId xmlns:a16="http://schemas.microsoft.com/office/drawing/2014/main" id="{F6788747-514B-4DC5-AB47-D3FA6F4E67C8}"/>
              </a:ext>
            </a:extLst>
          </p:cNvPr>
          <p:cNvSpPr/>
          <p:nvPr/>
        </p:nvSpPr>
        <p:spPr>
          <a:xfrm>
            <a:off x="5433753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직사각형 178">
            <a:extLst>
              <a:ext uri="{FF2B5EF4-FFF2-40B4-BE49-F238E27FC236}">
                <a16:creationId xmlns:a16="http://schemas.microsoft.com/office/drawing/2014/main" id="{C3F881C4-337E-432B-A090-A9334FB688E9}"/>
              </a:ext>
            </a:extLst>
          </p:cNvPr>
          <p:cNvSpPr/>
          <p:nvPr/>
        </p:nvSpPr>
        <p:spPr>
          <a:xfrm>
            <a:off x="5267499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140C67C1-11B4-40A3-98A3-F3EED8A551EF}"/>
              </a:ext>
            </a:extLst>
          </p:cNvPr>
          <p:cNvSpPr/>
          <p:nvPr/>
        </p:nvSpPr>
        <p:spPr>
          <a:xfrm>
            <a:off x="5101245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직사각형 180">
            <a:extLst>
              <a:ext uri="{FF2B5EF4-FFF2-40B4-BE49-F238E27FC236}">
                <a16:creationId xmlns:a16="http://schemas.microsoft.com/office/drawing/2014/main" id="{494C3B80-2866-44C3-BDF7-87674E5FFE27}"/>
              </a:ext>
            </a:extLst>
          </p:cNvPr>
          <p:cNvSpPr/>
          <p:nvPr/>
        </p:nvSpPr>
        <p:spPr>
          <a:xfrm>
            <a:off x="4934991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직사각형 181">
            <a:extLst>
              <a:ext uri="{FF2B5EF4-FFF2-40B4-BE49-F238E27FC236}">
                <a16:creationId xmlns:a16="http://schemas.microsoft.com/office/drawing/2014/main" id="{F0457DA4-E7A8-4209-9A23-41848062448E}"/>
              </a:ext>
            </a:extLst>
          </p:cNvPr>
          <p:cNvSpPr/>
          <p:nvPr/>
        </p:nvSpPr>
        <p:spPr>
          <a:xfrm>
            <a:off x="4768737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직사각형 182">
            <a:extLst>
              <a:ext uri="{FF2B5EF4-FFF2-40B4-BE49-F238E27FC236}">
                <a16:creationId xmlns:a16="http://schemas.microsoft.com/office/drawing/2014/main" id="{4215F38E-62B4-4628-B419-3F85F814F0C4}"/>
              </a:ext>
            </a:extLst>
          </p:cNvPr>
          <p:cNvSpPr/>
          <p:nvPr/>
        </p:nvSpPr>
        <p:spPr>
          <a:xfrm>
            <a:off x="4602483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직사각형 183">
            <a:extLst>
              <a:ext uri="{FF2B5EF4-FFF2-40B4-BE49-F238E27FC236}">
                <a16:creationId xmlns:a16="http://schemas.microsoft.com/office/drawing/2014/main" id="{7A86803D-64DC-4546-85B7-F881BC3D0EA1}"/>
              </a:ext>
            </a:extLst>
          </p:cNvPr>
          <p:cNvSpPr/>
          <p:nvPr/>
        </p:nvSpPr>
        <p:spPr>
          <a:xfrm>
            <a:off x="4436229" y="3441150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>
            <a:extLst>
              <a:ext uri="{FF2B5EF4-FFF2-40B4-BE49-F238E27FC236}">
                <a16:creationId xmlns:a16="http://schemas.microsoft.com/office/drawing/2014/main" id="{201D78E1-FDAF-442C-894A-EC18A724D36C}"/>
              </a:ext>
            </a:extLst>
          </p:cNvPr>
          <p:cNvSpPr/>
          <p:nvPr/>
        </p:nvSpPr>
        <p:spPr>
          <a:xfrm>
            <a:off x="5433753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>
            <a:extLst>
              <a:ext uri="{FF2B5EF4-FFF2-40B4-BE49-F238E27FC236}">
                <a16:creationId xmlns:a16="http://schemas.microsoft.com/office/drawing/2014/main" id="{09CB9C47-9679-4FC3-9F88-C3C38E1BBA5E}"/>
              </a:ext>
            </a:extLst>
          </p:cNvPr>
          <p:cNvSpPr/>
          <p:nvPr/>
        </p:nvSpPr>
        <p:spPr>
          <a:xfrm>
            <a:off x="5267499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>
            <a:extLst>
              <a:ext uri="{FF2B5EF4-FFF2-40B4-BE49-F238E27FC236}">
                <a16:creationId xmlns:a16="http://schemas.microsoft.com/office/drawing/2014/main" id="{4490E0B4-18EF-4D08-B1AB-6C76EC7BD9BB}"/>
              </a:ext>
            </a:extLst>
          </p:cNvPr>
          <p:cNvSpPr/>
          <p:nvPr/>
        </p:nvSpPr>
        <p:spPr>
          <a:xfrm>
            <a:off x="5101245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0" name="직사각형 219">
            <a:extLst>
              <a:ext uri="{FF2B5EF4-FFF2-40B4-BE49-F238E27FC236}">
                <a16:creationId xmlns:a16="http://schemas.microsoft.com/office/drawing/2014/main" id="{F00CB7C6-4A75-48A6-82E0-F697988B56CA}"/>
              </a:ext>
            </a:extLst>
          </p:cNvPr>
          <p:cNvSpPr/>
          <p:nvPr/>
        </p:nvSpPr>
        <p:spPr>
          <a:xfrm>
            <a:off x="4934991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>
            <a:extLst>
              <a:ext uri="{FF2B5EF4-FFF2-40B4-BE49-F238E27FC236}">
                <a16:creationId xmlns:a16="http://schemas.microsoft.com/office/drawing/2014/main" id="{082256D3-25CA-4A72-8C67-DEFDD35EC225}"/>
              </a:ext>
            </a:extLst>
          </p:cNvPr>
          <p:cNvSpPr/>
          <p:nvPr/>
        </p:nvSpPr>
        <p:spPr>
          <a:xfrm>
            <a:off x="4768737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D0171B32-84C7-445E-A843-2DA93E4B89B7}"/>
              </a:ext>
            </a:extLst>
          </p:cNvPr>
          <p:cNvSpPr/>
          <p:nvPr/>
        </p:nvSpPr>
        <p:spPr>
          <a:xfrm>
            <a:off x="4602483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>
            <a:extLst>
              <a:ext uri="{FF2B5EF4-FFF2-40B4-BE49-F238E27FC236}">
                <a16:creationId xmlns:a16="http://schemas.microsoft.com/office/drawing/2014/main" id="{1F16566C-05A1-4212-A2B3-921002E48FDE}"/>
              </a:ext>
            </a:extLst>
          </p:cNvPr>
          <p:cNvSpPr/>
          <p:nvPr/>
        </p:nvSpPr>
        <p:spPr>
          <a:xfrm>
            <a:off x="4436229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>
            <a:extLst>
              <a:ext uri="{FF2B5EF4-FFF2-40B4-BE49-F238E27FC236}">
                <a16:creationId xmlns:a16="http://schemas.microsoft.com/office/drawing/2014/main" id="{2B95C52A-B63C-4593-AE54-21F32290081D}"/>
              </a:ext>
            </a:extLst>
          </p:cNvPr>
          <p:cNvSpPr/>
          <p:nvPr/>
        </p:nvSpPr>
        <p:spPr>
          <a:xfrm>
            <a:off x="4269975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>
            <a:extLst>
              <a:ext uri="{FF2B5EF4-FFF2-40B4-BE49-F238E27FC236}">
                <a16:creationId xmlns:a16="http://schemas.microsoft.com/office/drawing/2014/main" id="{77116F5E-3317-4935-9EA6-F5C2D3DC6223}"/>
              </a:ext>
            </a:extLst>
          </p:cNvPr>
          <p:cNvSpPr/>
          <p:nvPr/>
        </p:nvSpPr>
        <p:spPr>
          <a:xfrm>
            <a:off x="4103721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6" name="직사각형 225">
            <a:extLst>
              <a:ext uri="{FF2B5EF4-FFF2-40B4-BE49-F238E27FC236}">
                <a16:creationId xmlns:a16="http://schemas.microsoft.com/office/drawing/2014/main" id="{AC700E04-A930-43C5-8225-79DE0162F6A4}"/>
              </a:ext>
            </a:extLst>
          </p:cNvPr>
          <p:cNvSpPr/>
          <p:nvPr/>
        </p:nvSpPr>
        <p:spPr>
          <a:xfrm>
            <a:off x="3937467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7" name="직사각형 226">
            <a:extLst>
              <a:ext uri="{FF2B5EF4-FFF2-40B4-BE49-F238E27FC236}">
                <a16:creationId xmlns:a16="http://schemas.microsoft.com/office/drawing/2014/main" id="{DF594F16-9EF6-41B6-B0CE-D95E4641A670}"/>
              </a:ext>
            </a:extLst>
          </p:cNvPr>
          <p:cNvSpPr/>
          <p:nvPr/>
        </p:nvSpPr>
        <p:spPr>
          <a:xfrm>
            <a:off x="3771213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8" name="직사각형 227">
            <a:extLst>
              <a:ext uri="{FF2B5EF4-FFF2-40B4-BE49-F238E27FC236}">
                <a16:creationId xmlns:a16="http://schemas.microsoft.com/office/drawing/2014/main" id="{994249A2-32C8-4A64-9152-39BF6FFBB64F}"/>
              </a:ext>
            </a:extLst>
          </p:cNvPr>
          <p:cNvSpPr/>
          <p:nvPr/>
        </p:nvSpPr>
        <p:spPr>
          <a:xfrm>
            <a:off x="3604959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9" name="직사각형 228">
            <a:extLst>
              <a:ext uri="{FF2B5EF4-FFF2-40B4-BE49-F238E27FC236}">
                <a16:creationId xmlns:a16="http://schemas.microsoft.com/office/drawing/2014/main" id="{C4B149A3-043D-4E06-99B9-6C1D8314F38C}"/>
              </a:ext>
            </a:extLst>
          </p:cNvPr>
          <p:cNvSpPr/>
          <p:nvPr/>
        </p:nvSpPr>
        <p:spPr>
          <a:xfrm>
            <a:off x="3438705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0" name="직사각형 229">
            <a:extLst>
              <a:ext uri="{FF2B5EF4-FFF2-40B4-BE49-F238E27FC236}">
                <a16:creationId xmlns:a16="http://schemas.microsoft.com/office/drawing/2014/main" id="{CF2EA68D-3C9B-4963-BB98-4ED82C16D819}"/>
              </a:ext>
            </a:extLst>
          </p:cNvPr>
          <p:cNvSpPr/>
          <p:nvPr/>
        </p:nvSpPr>
        <p:spPr>
          <a:xfrm>
            <a:off x="3272451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1" name="직사각형 230">
            <a:extLst>
              <a:ext uri="{FF2B5EF4-FFF2-40B4-BE49-F238E27FC236}">
                <a16:creationId xmlns:a16="http://schemas.microsoft.com/office/drawing/2014/main" id="{45D2DE6A-201A-4E29-A399-00CCAC9BD264}"/>
              </a:ext>
            </a:extLst>
          </p:cNvPr>
          <p:cNvSpPr/>
          <p:nvPr/>
        </p:nvSpPr>
        <p:spPr>
          <a:xfrm>
            <a:off x="3106197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직사각형 231">
            <a:extLst>
              <a:ext uri="{FF2B5EF4-FFF2-40B4-BE49-F238E27FC236}">
                <a16:creationId xmlns:a16="http://schemas.microsoft.com/office/drawing/2014/main" id="{D25A38F4-9581-401C-9FC0-F545F6666151}"/>
              </a:ext>
            </a:extLst>
          </p:cNvPr>
          <p:cNvSpPr/>
          <p:nvPr/>
        </p:nvSpPr>
        <p:spPr>
          <a:xfrm>
            <a:off x="2939943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직사각형 232">
            <a:extLst>
              <a:ext uri="{FF2B5EF4-FFF2-40B4-BE49-F238E27FC236}">
                <a16:creationId xmlns:a16="http://schemas.microsoft.com/office/drawing/2014/main" id="{3839A0A1-3159-4237-851B-A550D9A48C05}"/>
              </a:ext>
            </a:extLst>
          </p:cNvPr>
          <p:cNvSpPr/>
          <p:nvPr/>
        </p:nvSpPr>
        <p:spPr>
          <a:xfrm>
            <a:off x="2773689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4" name="직사각형 233">
            <a:extLst>
              <a:ext uri="{FF2B5EF4-FFF2-40B4-BE49-F238E27FC236}">
                <a16:creationId xmlns:a16="http://schemas.microsoft.com/office/drawing/2014/main" id="{803BED29-AEF8-47FA-AA4E-5FFAAA3918CC}"/>
              </a:ext>
            </a:extLst>
          </p:cNvPr>
          <p:cNvSpPr/>
          <p:nvPr/>
        </p:nvSpPr>
        <p:spPr>
          <a:xfrm>
            <a:off x="2607435" y="4358321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6" name="직사각형 255">
            <a:extLst>
              <a:ext uri="{FF2B5EF4-FFF2-40B4-BE49-F238E27FC236}">
                <a16:creationId xmlns:a16="http://schemas.microsoft.com/office/drawing/2014/main" id="{0D8F16EB-FB8E-4BD7-981B-F40DEA7299F9}"/>
              </a:ext>
            </a:extLst>
          </p:cNvPr>
          <p:cNvSpPr/>
          <p:nvPr/>
        </p:nvSpPr>
        <p:spPr>
          <a:xfrm>
            <a:off x="5433753" y="5275492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7" name="직사각형 256">
            <a:extLst>
              <a:ext uri="{FF2B5EF4-FFF2-40B4-BE49-F238E27FC236}">
                <a16:creationId xmlns:a16="http://schemas.microsoft.com/office/drawing/2014/main" id="{395B2242-4312-474E-ADBB-5024E51FA4D2}"/>
              </a:ext>
            </a:extLst>
          </p:cNvPr>
          <p:cNvSpPr/>
          <p:nvPr/>
        </p:nvSpPr>
        <p:spPr>
          <a:xfrm>
            <a:off x="5267499" y="5275492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8" name="직사각형 257">
            <a:extLst>
              <a:ext uri="{FF2B5EF4-FFF2-40B4-BE49-F238E27FC236}">
                <a16:creationId xmlns:a16="http://schemas.microsoft.com/office/drawing/2014/main" id="{7BB9B28D-709F-4EB2-A9C1-2D45C7476DA9}"/>
              </a:ext>
            </a:extLst>
          </p:cNvPr>
          <p:cNvSpPr/>
          <p:nvPr/>
        </p:nvSpPr>
        <p:spPr>
          <a:xfrm>
            <a:off x="5101245" y="5275492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9" name="직사각형 258">
            <a:extLst>
              <a:ext uri="{FF2B5EF4-FFF2-40B4-BE49-F238E27FC236}">
                <a16:creationId xmlns:a16="http://schemas.microsoft.com/office/drawing/2014/main" id="{40E55CC5-E482-44FF-8B64-2C856016C371}"/>
              </a:ext>
            </a:extLst>
          </p:cNvPr>
          <p:cNvSpPr/>
          <p:nvPr/>
        </p:nvSpPr>
        <p:spPr>
          <a:xfrm>
            <a:off x="4934991" y="5275492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0" name="직사각형 259">
            <a:extLst>
              <a:ext uri="{FF2B5EF4-FFF2-40B4-BE49-F238E27FC236}">
                <a16:creationId xmlns:a16="http://schemas.microsoft.com/office/drawing/2014/main" id="{C54398ED-D367-406E-8C87-B07DF57FD371}"/>
              </a:ext>
            </a:extLst>
          </p:cNvPr>
          <p:cNvSpPr/>
          <p:nvPr/>
        </p:nvSpPr>
        <p:spPr>
          <a:xfrm>
            <a:off x="4768737" y="5275492"/>
            <a:ext cx="116378" cy="5320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892095F0-1DC0-449F-A261-DD59278E3BCF}"/>
              </a:ext>
            </a:extLst>
          </p:cNvPr>
          <p:cNvSpPr/>
          <p:nvPr/>
        </p:nvSpPr>
        <p:spPr>
          <a:xfrm>
            <a:off x="9468187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524E5DCB-966A-4A33-825B-050DEF490F29}"/>
              </a:ext>
            </a:extLst>
          </p:cNvPr>
          <p:cNvSpPr/>
          <p:nvPr/>
        </p:nvSpPr>
        <p:spPr>
          <a:xfrm>
            <a:off x="9301933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C54D92BB-18BE-44F0-BC87-EE5EB3C42D30}"/>
              </a:ext>
            </a:extLst>
          </p:cNvPr>
          <p:cNvSpPr/>
          <p:nvPr/>
        </p:nvSpPr>
        <p:spPr>
          <a:xfrm>
            <a:off x="9135679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1BDF9672-A0BC-47C3-B8BC-D7566A5E5E10}"/>
              </a:ext>
            </a:extLst>
          </p:cNvPr>
          <p:cNvSpPr/>
          <p:nvPr/>
        </p:nvSpPr>
        <p:spPr>
          <a:xfrm>
            <a:off x="8969425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01DA8B7A-CFE8-458F-9FDC-2C417229BD92}"/>
              </a:ext>
            </a:extLst>
          </p:cNvPr>
          <p:cNvSpPr/>
          <p:nvPr/>
        </p:nvSpPr>
        <p:spPr>
          <a:xfrm>
            <a:off x="8803171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ED75A7D-4ED2-4FA6-93DD-8AE686386604}"/>
              </a:ext>
            </a:extLst>
          </p:cNvPr>
          <p:cNvSpPr/>
          <p:nvPr/>
        </p:nvSpPr>
        <p:spPr>
          <a:xfrm>
            <a:off x="8636917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9077F93-5DE6-41ED-A67E-17F54C08361F}"/>
              </a:ext>
            </a:extLst>
          </p:cNvPr>
          <p:cNvSpPr/>
          <p:nvPr/>
        </p:nvSpPr>
        <p:spPr>
          <a:xfrm>
            <a:off x="8470663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0CA26C6-1601-4937-A3A5-23EAB6EF8E9D}"/>
              </a:ext>
            </a:extLst>
          </p:cNvPr>
          <p:cNvSpPr/>
          <p:nvPr/>
        </p:nvSpPr>
        <p:spPr>
          <a:xfrm>
            <a:off x="8304409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8652DAB1-8C89-46B9-A89C-87B8D4898A56}"/>
              </a:ext>
            </a:extLst>
          </p:cNvPr>
          <p:cNvSpPr/>
          <p:nvPr/>
        </p:nvSpPr>
        <p:spPr>
          <a:xfrm>
            <a:off x="8138155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EBE08DB4-89A8-4859-A802-CD1E1D9460C7}"/>
              </a:ext>
            </a:extLst>
          </p:cNvPr>
          <p:cNvSpPr/>
          <p:nvPr/>
        </p:nvSpPr>
        <p:spPr>
          <a:xfrm>
            <a:off x="7971901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921DB0C1-CEE0-4732-AF01-34395CBC3F21}"/>
              </a:ext>
            </a:extLst>
          </p:cNvPr>
          <p:cNvSpPr/>
          <p:nvPr/>
        </p:nvSpPr>
        <p:spPr>
          <a:xfrm>
            <a:off x="7805647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2D71C569-9961-4268-BE74-5E10F6F34736}"/>
              </a:ext>
            </a:extLst>
          </p:cNvPr>
          <p:cNvSpPr/>
          <p:nvPr/>
        </p:nvSpPr>
        <p:spPr>
          <a:xfrm>
            <a:off x="7639393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07761278-ED5B-448B-B09A-5A45DB44C1C5}"/>
              </a:ext>
            </a:extLst>
          </p:cNvPr>
          <p:cNvSpPr/>
          <p:nvPr/>
        </p:nvSpPr>
        <p:spPr>
          <a:xfrm>
            <a:off x="7473139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827C7DDF-D9D9-4924-A51D-3E15C505DC3D}"/>
              </a:ext>
            </a:extLst>
          </p:cNvPr>
          <p:cNvSpPr/>
          <p:nvPr/>
        </p:nvSpPr>
        <p:spPr>
          <a:xfrm>
            <a:off x="7306885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0C088146-1126-4C54-A754-73770E2852AB}"/>
              </a:ext>
            </a:extLst>
          </p:cNvPr>
          <p:cNvSpPr/>
          <p:nvPr/>
        </p:nvSpPr>
        <p:spPr>
          <a:xfrm>
            <a:off x="7140631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7BCADF7-8AAB-48AA-A97F-DC8CAB3ADE26}"/>
              </a:ext>
            </a:extLst>
          </p:cNvPr>
          <p:cNvSpPr/>
          <p:nvPr/>
        </p:nvSpPr>
        <p:spPr>
          <a:xfrm>
            <a:off x="6974377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5A95AB67-EF56-4E5D-A039-3BEF712F44B4}"/>
              </a:ext>
            </a:extLst>
          </p:cNvPr>
          <p:cNvSpPr/>
          <p:nvPr/>
        </p:nvSpPr>
        <p:spPr>
          <a:xfrm>
            <a:off x="6808123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74DF1F9-1811-4FA3-B2DD-EF480F060663}"/>
              </a:ext>
            </a:extLst>
          </p:cNvPr>
          <p:cNvSpPr/>
          <p:nvPr/>
        </p:nvSpPr>
        <p:spPr>
          <a:xfrm>
            <a:off x="6641869" y="1606808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4B325172-10CB-41BA-A7D2-336F03D52D03}"/>
              </a:ext>
            </a:extLst>
          </p:cNvPr>
          <p:cNvSpPr/>
          <p:nvPr/>
        </p:nvSpPr>
        <p:spPr>
          <a:xfrm>
            <a:off x="8470663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B322A383-9148-401D-A808-80603F4482BC}"/>
              </a:ext>
            </a:extLst>
          </p:cNvPr>
          <p:cNvSpPr/>
          <p:nvPr/>
        </p:nvSpPr>
        <p:spPr>
          <a:xfrm>
            <a:off x="8304409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D0DD2019-41E8-4F77-917E-C6758FAF608E}"/>
              </a:ext>
            </a:extLst>
          </p:cNvPr>
          <p:cNvSpPr/>
          <p:nvPr/>
        </p:nvSpPr>
        <p:spPr>
          <a:xfrm>
            <a:off x="8138155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FF0DDD08-2E22-434C-82C7-77091DAD82B6}"/>
              </a:ext>
            </a:extLst>
          </p:cNvPr>
          <p:cNvSpPr/>
          <p:nvPr/>
        </p:nvSpPr>
        <p:spPr>
          <a:xfrm>
            <a:off x="7971901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CB5821E7-8828-47E7-B269-7B9A7F75B5CC}"/>
              </a:ext>
            </a:extLst>
          </p:cNvPr>
          <p:cNvSpPr/>
          <p:nvPr/>
        </p:nvSpPr>
        <p:spPr>
          <a:xfrm>
            <a:off x="7805647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1033B997-58A1-4467-8B10-EF91016CD2BA}"/>
              </a:ext>
            </a:extLst>
          </p:cNvPr>
          <p:cNvSpPr/>
          <p:nvPr/>
        </p:nvSpPr>
        <p:spPr>
          <a:xfrm>
            <a:off x="7639393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BF54C8C1-1949-4521-B9B6-AB8E98B44C57}"/>
              </a:ext>
            </a:extLst>
          </p:cNvPr>
          <p:cNvSpPr/>
          <p:nvPr/>
        </p:nvSpPr>
        <p:spPr>
          <a:xfrm>
            <a:off x="7473139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F564ED37-FCA9-4CAF-B3F2-04F5BD27DF0C}"/>
              </a:ext>
            </a:extLst>
          </p:cNvPr>
          <p:cNvSpPr/>
          <p:nvPr/>
        </p:nvSpPr>
        <p:spPr>
          <a:xfrm>
            <a:off x="7306885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>
            <a:extLst>
              <a:ext uri="{FF2B5EF4-FFF2-40B4-BE49-F238E27FC236}">
                <a16:creationId xmlns:a16="http://schemas.microsoft.com/office/drawing/2014/main" id="{3A649E34-1D57-401F-BF4D-FAEC8E8BC7E4}"/>
              </a:ext>
            </a:extLst>
          </p:cNvPr>
          <p:cNvSpPr/>
          <p:nvPr/>
        </p:nvSpPr>
        <p:spPr>
          <a:xfrm>
            <a:off x="7140631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B7413958-E879-4FDC-AA2E-0737BFFDBA8C}"/>
              </a:ext>
            </a:extLst>
          </p:cNvPr>
          <p:cNvSpPr/>
          <p:nvPr/>
        </p:nvSpPr>
        <p:spPr>
          <a:xfrm>
            <a:off x="6974377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328B1CA1-BE80-43A1-9F65-77E514CC59D0}"/>
              </a:ext>
            </a:extLst>
          </p:cNvPr>
          <p:cNvSpPr/>
          <p:nvPr/>
        </p:nvSpPr>
        <p:spPr>
          <a:xfrm>
            <a:off x="6808123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9B266879-C464-4507-88BE-F1AE9A84FCD1}"/>
              </a:ext>
            </a:extLst>
          </p:cNvPr>
          <p:cNvSpPr/>
          <p:nvPr/>
        </p:nvSpPr>
        <p:spPr>
          <a:xfrm>
            <a:off x="6641869" y="2523979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직사각형 162">
            <a:extLst>
              <a:ext uri="{FF2B5EF4-FFF2-40B4-BE49-F238E27FC236}">
                <a16:creationId xmlns:a16="http://schemas.microsoft.com/office/drawing/2014/main" id="{9A7EA802-61F3-4F9C-9A68-AF972615CA7F}"/>
              </a:ext>
            </a:extLst>
          </p:cNvPr>
          <p:cNvSpPr/>
          <p:nvPr/>
        </p:nvSpPr>
        <p:spPr>
          <a:xfrm>
            <a:off x="8969425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BB7049DA-B179-4939-89ED-D8D0C47239E8}"/>
              </a:ext>
            </a:extLst>
          </p:cNvPr>
          <p:cNvSpPr/>
          <p:nvPr/>
        </p:nvSpPr>
        <p:spPr>
          <a:xfrm>
            <a:off x="8803171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직사각형 164">
            <a:extLst>
              <a:ext uri="{FF2B5EF4-FFF2-40B4-BE49-F238E27FC236}">
                <a16:creationId xmlns:a16="http://schemas.microsoft.com/office/drawing/2014/main" id="{73F07D28-F098-4054-A4A1-21C101072B96}"/>
              </a:ext>
            </a:extLst>
          </p:cNvPr>
          <p:cNvSpPr/>
          <p:nvPr/>
        </p:nvSpPr>
        <p:spPr>
          <a:xfrm>
            <a:off x="8636917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" name="직사각형 165">
            <a:extLst>
              <a:ext uri="{FF2B5EF4-FFF2-40B4-BE49-F238E27FC236}">
                <a16:creationId xmlns:a16="http://schemas.microsoft.com/office/drawing/2014/main" id="{1AC62C59-5C5F-4954-8536-02EF6B6A0CE0}"/>
              </a:ext>
            </a:extLst>
          </p:cNvPr>
          <p:cNvSpPr/>
          <p:nvPr/>
        </p:nvSpPr>
        <p:spPr>
          <a:xfrm>
            <a:off x="8470663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직사각형 166">
            <a:extLst>
              <a:ext uri="{FF2B5EF4-FFF2-40B4-BE49-F238E27FC236}">
                <a16:creationId xmlns:a16="http://schemas.microsoft.com/office/drawing/2014/main" id="{B95DC724-7DF7-4B5C-A02D-EA205CE81CD2}"/>
              </a:ext>
            </a:extLst>
          </p:cNvPr>
          <p:cNvSpPr/>
          <p:nvPr/>
        </p:nvSpPr>
        <p:spPr>
          <a:xfrm>
            <a:off x="8304409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직사각형 167">
            <a:extLst>
              <a:ext uri="{FF2B5EF4-FFF2-40B4-BE49-F238E27FC236}">
                <a16:creationId xmlns:a16="http://schemas.microsoft.com/office/drawing/2014/main" id="{204931D9-E868-4091-B1E5-0E9E956717E3}"/>
              </a:ext>
            </a:extLst>
          </p:cNvPr>
          <p:cNvSpPr/>
          <p:nvPr/>
        </p:nvSpPr>
        <p:spPr>
          <a:xfrm>
            <a:off x="8138155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직사각형 168">
            <a:extLst>
              <a:ext uri="{FF2B5EF4-FFF2-40B4-BE49-F238E27FC236}">
                <a16:creationId xmlns:a16="http://schemas.microsoft.com/office/drawing/2014/main" id="{1D99658F-22F2-49A2-A20D-A150D5A19A09}"/>
              </a:ext>
            </a:extLst>
          </p:cNvPr>
          <p:cNvSpPr/>
          <p:nvPr/>
        </p:nvSpPr>
        <p:spPr>
          <a:xfrm>
            <a:off x="7971901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직사각형 169">
            <a:extLst>
              <a:ext uri="{FF2B5EF4-FFF2-40B4-BE49-F238E27FC236}">
                <a16:creationId xmlns:a16="http://schemas.microsoft.com/office/drawing/2014/main" id="{D1B6436C-7E84-464B-996F-BF467E368613}"/>
              </a:ext>
            </a:extLst>
          </p:cNvPr>
          <p:cNvSpPr/>
          <p:nvPr/>
        </p:nvSpPr>
        <p:spPr>
          <a:xfrm>
            <a:off x="7805647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직사각형 170">
            <a:extLst>
              <a:ext uri="{FF2B5EF4-FFF2-40B4-BE49-F238E27FC236}">
                <a16:creationId xmlns:a16="http://schemas.microsoft.com/office/drawing/2014/main" id="{F9D516D8-ACE4-4661-B00C-AE54AA0E673B}"/>
              </a:ext>
            </a:extLst>
          </p:cNvPr>
          <p:cNvSpPr/>
          <p:nvPr/>
        </p:nvSpPr>
        <p:spPr>
          <a:xfrm>
            <a:off x="7639393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직사각형 171">
            <a:extLst>
              <a:ext uri="{FF2B5EF4-FFF2-40B4-BE49-F238E27FC236}">
                <a16:creationId xmlns:a16="http://schemas.microsoft.com/office/drawing/2014/main" id="{E10A13FC-94C5-4B32-B5F5-3C3CE2F5D9DB}"/>
              </a:ext>
            </a:extLst>
          </p:cNvPr>
          <p:cNvSpPr/>
          <p:nvPr/>
        </p:nvSpPr>
        <p:spPr>
          <a:xfrm>
            <a:off x="7473139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직사각형 172">
            <a:extLst>
              <a:ext uri="{FF2B5EF4-FFF2-40B4-BE49-F238E27FC236}">
                <a16:creationId xmlns:a16="http://schemas.microsoft.com/office/drawing/2014/main" id="{742C6B0A-3DF7-4C7C-A447-61294AAB69CC}"/>
              </a:ext>
            </a:extLst>
          </p:cNvPr>
          <p:cNvSpPr/>
          <p:nvPr/>
        </p:nvSpPr>
        <p:spPr>
          <a:xfrm>
            <a:off x="7306885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직사각형 173">
            <a:extLst>
              <a:ext uri="{FF2B5EF4-FFF2-40B4-BE49-F238E27FC236}">
                <a16:creationId xmlns:a16="http://schemas.microsoft.com/office/drawing/2014/main" id="{F48352B7-B94C-4812-8C97-11DE18DF497E}"/>
              </a:ext>
            </a:extLst>
          </p:cNvPr>
          <p:cNvSpPr/>
          <p:nvPr/>
        </p:nvSpPr>
        <p:spPr>
          <a:xfrm>
            <a:off x="7140631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직사각형 174">
            <a:extLst>
              <a:ext uri="{FF2B5EF4-FFF2-40B4-BE49-F238E27FC236}">
                <a16:creationId xmlns:a16="http://schemas.microsoft.com/office/drawing/2014/main" id="{A155F904-2966-4EB1-A1B1-40F4F1C66FBC}"/>
              </a:ext>
            </a:extLst>
          </p:cNvPr>
          <p:cNvSpPr/>
          <p:nvPr/>
        </p:nvSpPr>
        <p:spPr>
          <a:xfrm>
            <a:off x="6974377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직사각형 175">
            <a:extLst>
              <a:ext uri="{FF2B5EF4-FFF2-40B4-BE49-F238E27FC236}">
                <a16:creationId xmlns:a16="http://schemas.microsoft.com/office/drawing/2014/main" id="{07EEC598-8664-457C-B1DD-D8A450AE35AA}"/>
              </a:ext>
            </a:extLst>
          </p:cNvPr>
          <p:cNvSpPr/>
          <p:nvPr/>
        </p:nvSpPr>
        <p:spPr>
          <a:xfrm>
            <a:off x="6808123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직사각형 176">
            <a:extLst>
              <a:ext uri="{FF2B5EF4-FFF2-40B4-BE49-F238E27FC236}">
                <a16:creationId xmlns:a16="http://schemas.microsoft.com/office/drawing/2014/main" id="{D3E2D600-410F-47DE-82B0-8F2BAB976C9D}"/>
              </a:ext>
            </a:extLst>
          </p:cNvPr>
          <p:cNvSpPr/>
          <p:nvPr/>
        </p:nvSpPr>
        <p:spPr>
          <a:xfrm>
            <a:off x="6641869" y="3441150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>
            <a:extLst>
              <a:ext uri="{FF2B5EF4-FFF2-40B4-BE49-F238E27FC236}">
                <a16:creationId xmlns:a16="http://schemas.microsoft.com/office/drawing/2014/main" id="{EE56A127-4E2D-43AF-AF25-1AC3AB84EB61}"/>
              </a:ext>
            </a:extLst>
          </p:cNvPr>
          <p:cNvSpPr/>
          <p:nvPr/>
        </p:nvSpPr>
        <p:spPr>
          <a:xfrm>
            <a:off x="8138155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>
            <a:extLst>
              <a:ext uri="{FF2B5EF4-FFF2-40B4-BE49-F238E27FC236}">
                <a16:creationId xmlns:a16="http://schemas.microsoft.com/office/drawing/2014/main" id="{21E4120B-9093-42FF-95F0-4D8C892EEB65}"/>
              </a:ext>
            </a:extLst>
          </p:cNvPr>
          <p:cNvSpPr/>
          <p:nvPr/>
        </p:nvSpPr>
        <p:spPr>
          <a:xfrm>
            <a:off x="7971901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>
            <a:extLst>
              <a:ext uri="{FF2B5EF4-FFF2-40B4-BE49-F238E27FC236}">
                <a16:creationId xmlns:a16="http://schemas.microsoft.com/office/drawing/2014/main" id="{CD334ABD-ABE6-4D59-8C09-A0C1B8DC1C1B}"/>
              </a:ext>
            </a:extLst>
          </p:cNvPr>
          <p:cNvSpPr/>
          <p:nvPr/>
        </p:nvSpPr>
        <p:spPr>
          <a:xfrm>
            <a:off x="7805647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>
            <a:extLst>
              <a:ext uri="{FF2B5EF4-FFF2-40B4-BE49-F238E27FC236}">
                <a16:creationId xmlns:a16="http://schemas.microsoft.com/office/drawing/2014/main" id="{75EE18B7-8629-4D35-821C-F6DF69F09231}"/>
              </a:ext>
            </a:extLst>
          </p:cNvPr>
          <p:cNvSpPr/>
          <p:nvPr/>
        </p:nvSpPr>
        <p:spPr>
          <a:xfrm>
            <a:off x="7639393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>
            <a:extLst>
              <a:ext uri="{FF2B5EF4-FFF2-40B4-BE49-F238E27FC236}">
                <a16:creationId xmlns:a16="http://schemas.microsoft.com/office/drawing/2014/main" id="{672DB399-6E51-499E-B4F0-D8A97AD46822}"/>
              </a:ext>
            </a:extLst>
          </p:cNvPr>
          <p:cNvSpPr/>
          <p:nvPr/>
        </p:nvSpPr>
        <p:spPr>
          <a:xfrm>
            <a:off x="7473139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>
            <a:extLst>
              <a:ext uri="{FF2B5EF4-FFF2-40B4-BE49-F238E27FC236}">
                <a16:creationId xmlns:a16="http://schemas.microsoft.com/office/drawing/2014/main" id="{D2144D1F-1057-434A-B066-2BA3B93B5A61}"/>
              </a:ext>
            </a:extLst>
          </p:cNvPr>
          <p:cNvSpPr/>
          <p:nvPr/>
        </p:nvSpPr>
        <p:spPr>
          <a:xfrm>
            <a:off x="7306885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>
            <a:extLst>
              <a:ext uri="{FF2B5EF4-FFF2-40B4-BE49-F238E27FC236}">
                <a16:creationId xmlns:a16="http://schemas.microsoft.com/office/drawing/2014/main" id="{0E6A4E0B-95D2-410F-BF12-C0B3368E973C}"/>
              </a:ext>
            </a:extLst>
          </p:cNvPr>
          <p:cNvSpPr/>
          <p:nvPr/>
        </p:nvSpPr>
        <p:spPr>
          <a:xfrm>
            <a:off x="7140631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>
            <a:extLst>
              <a:ext uri="{FF2B5EF4-FFF2-40B4-BE49-F238E27FC236}">
                <a16:creationId xmlns:a16="http://schemas.microsoft.com/office/drawing/2014/main" id="{51111C52-8BB6-4B8B-841B-902828894FD9}"/>
              </a:ext>
            </a:extLst>
          </p:cNvPr>
          <p:cNvSpPr/>
          <p:nvPr/>
        </p:nvSpPr>
        <p:spPr>
          <a:xfrm>
            <a:off x="6974377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>
            <a:extLst>
              <a:ext uri="{FF2B5EF4-FFF2-40B4-BE49-F238E27FC236}">
                <a16:creationId xmlns:a16="http://schemas.microsoft.com/office/drawing/2014/main" id="{083FE93D-9B9A-4516-BB06-07FA74F3746D}"/>
              </a:ext>
            </a:extLst>
          </p:cNvPr>
          <p:cNvSpPr/>
          <p:nvPr/>
        </p:nvSpPr>
        <p:spPr>
          <a:xfrm>
            <a:off x="6808123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>
            <a:extLst>
              <a:ext uri="{FF2B5EF4-FFF2-40B4-BE49-F238E27FC236}">
                <a16:creationId xmlns:a16="http://schemas.microsoft.com/office/drawing/2014/main" id="{70665289-7696-48DF-BA4A-3E0B7EA4958C}"/>
              </a:ext>
            </a:extLst>
          </p:cNvPr>
          <p:cNvSpPr/>
          <p:nvPr/>
        </p:nvSpPr>
        <p:spPr>
          <a:xfrm>
            <a:off x="6641869" y="4358321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1" name="직사각형 240">
            <a:extLst>
              <a:ext uri="{FF2B5EF4-FFF2-40B4-BE49-F238E27FC236}">
                <a16:creationId xmlns:a16="http://schemas.microsoft.com/office/drawing/2014/main" id="{AA818B6F-1880-435A-805B-EE21CA91A292}"/>
              </a:ext>
            </a:extLst>
          </p:cNvPr>
          <p:cNvSpPr/>
          <p:nvPr/>
        </p:nvSpPr>
        <p:spPr>
          <a:xfrm>
            <a:off x="8969425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2" name="직사각형 241">
            <a:extLst>
              <a:ext uri="{FF2B5EF4-FFF2-40B4-BE49-F238E27FC236}">
                <a16:creationId xmlns:a16="http://schemas.microsoft.com/office/drawing/2014/main" id="{3294E9D3-683F-4EF0-AD7A-C73B610AE5E4}"/>
              </a:ext>
            </a:extLst>
          </p:cNvPr>
          <p:cNvSpPr/>
          <p:nvPr/>
        </p:nvSpPr>
        <p:spPr>
          <a:xfrm>
            <a:off x="8803171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3" name="직사각형 242">
            <a:extLst>
              <a:ext uri="{FF2B5EF4-FFF2-40B4-BE49-F238E27FC236}">
                <a16:creationId xmlns:a16="http://schemas.microsoft.com/office/drawing/2014/main" id="{08CA0764-5063-4945-B314-D59BB35CD795}"/>
              </a:ext>
            </a:extLst>
          </p:cNvPr>
          <p:cNvSpPr/>
          <p:nvPr/>
        </p:nvSpPr>
        <p:spPr>
          <a:xfrm>
            <a:off x="8636917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4" name="직사각형 243">
            <a:extLst>
              <a:ext uri="{FF2B5EF4-FFF2-40B4-BE49-F238E27FC236}">
                <a16:creationId xmlns:a16="http://schemas.microsoft.com/office/drawing/2014/main" id="{38E53FE2-D181-439A-81C8-0D1DB37DC8E5}"/>
              </a:ext>
            </a:extLst>
          </p:cNvPr>
          <p:cNvSpPr/>
          <p:nvPr/>
        </p:nvSpPr>
        <p:spPr>
          <a:xfrm>
            <a:off x="8470663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5" name="직사각형 244">
            <a:extLst>
              <a:ext uri="{FF2B5EF4-FFF2-40B4-BE49-F238E27FC236}">
                <a16:creationId xmlns:a16="http://schemas.microsoft.com/office/drawing/2014/main" id="{153F1476-5B1D-43ED-BA4A-8F2A96ED0233}"/>
              </a:ext>
            </a:extLst>
          </p:cNvPr>
          <p:cNvSpPr/>
          <p:nvPr/>
        </p:nvSpPr>
        <p:spPr>
          <a:xfrm>
            <a:off x="8304409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직사각형 245">
            <a:extLst>
              <a:ext uri="{FF2B5EF4-FFF2-40B4-BE49-F238E27FC236}">
                <a16:creationId xmlns:a16="http://schemas.microsoft.com/office/drawing/2014/main" id="{A05456DB-D9F7-4AA9-BD7B-D6299EF4FA96}"/>
              </a:ext>
            </a:extLst>
          </p:cNvPr>
          <p:cNvSpPr/>
          <p:nvPr/>
        </p:nvSpPr>
        <p:spPr>
          <a:xfrm>
            <a:off x="8138155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7" name="직사각형 246">
            <a:extLst>
              <a:ext uri="{FF2B5EF4-FFF2-40B4-BE49-F238E27FC236}">
                <a16:creationId xmlns:a16="http://schemas.microsoft.com/office/drawing/2014/main" id="{EBC793E3-6329-4DA9-BC88-17AB077CC3B5}"/>
              </a:ext>
            </a:extLst>
          </p:cNvPr>
          <p:cNvSpPr/>
          <p:nvPr/>
        </p:nvSpPr>
        <p:spPr>
          <a:xfrm>
            <a:off x="7971901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8" name="직사각형 247">
            <a:extLst>
              <a:ext uri="{FF2B5EF4-FFF2-40B4-BE49-F238E27FC236}">
                <a16:creationId xmlns:a16="http://schemas.microsoft.com/office/drawing/2014/main" id="{54CA32B7-EEF3-4FCF-83C4-D8BB5D6652CC}"/>
              </a:ext>
            </a:extLst>
          </p:cNvPr>
          <p:cNvSpPr/>
          <p:nvPr/>
        </p:nvSpPr>
        <p:spPr>
          <a:xfrm>
            <a:off x="7805647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9" name="직사각형 248">
            <a:extLst>
              <a:ext uri="{FF2B5EF4-FFF2-40B4-BE49-F238E27FC236}">
                <a16:creationId xmlns:a16="http://schemas.microsoft.com/office/drawing/2014/main" id="{45697436-EA16-485A-BCAE-FCF459F3AA05}"/>
              </a:ext>
            </a:extLst>
          </p:cNvPr>
          <p:cNvSpPr/>
          <p:nvPr/>
        </p:nvSpPr>
        <p:spPr>
          <a:xfrm>
            <a:off x="7639393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0" name="직사각형 249">
            <a:extLst>
              <a:ext uri="{FF2B5EF4-FFF2-40B4-BE49-F238E27FC236}">
                <a16:creationId xmlns:a16="http://schemas.microsoft.com/office/drawing/2014/main" id="{A9C1A0A8-B769-4C9D-89B8-61E0D2011E1C}"/>
              </a:ext>
            </a:extLst>
          </p:cNvPr>
          <p:cNvSpPr/>
          <p:nvPr/>
        </p:nvSpPr>
        <p:spPr>
          <a:xfrm>
            <a:off x="7473139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1" name="직사각형 250">
            <a:extLst>
              <a:ext uri="{FF2B5EF4-FFF2-40B4-BE49-F238E27FC236}">
                <a16:creationId xmlns:a16="http://schemas.microsoft.com/office/drawing/2014/main" id="{0EBD2CB1-79AF-45E8-9985-928B454E011C}"/>
              </a:ext>
            </a:extLst>
          </p:cNvPr>
          <p:cNvSpPr/>
          <p:nvPr/>
        </p:nvSpPr>
        <p:spPr>
          <a:xfrm>
            <a:off x="7306885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2" name="직사각형 251">
            <a:extLst>
              <a:ext uri="{FF2B5EF4-FFF2-40B4-BE49-F238E27FC236}">
                <a16:creationId xmlns:a16="http://schemas.microsoft.com/office/drawing/2014/main" id="{4282FAA5-3E39-4009-8A22-C90FF4C4B7A6}"/>
              </a:ext>
            </a:extLst>
          </p:cNvPr>
          <p:cNvSpPr/>
          <p:nvPr/>
        </p:nvSpPr>
        <p:spPr>
          <a:xfrm>
            <a:off x="7140631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3" name="직사각형 252">
            <a:extLst>
              <a:ext uri="{FF2B5EF4-FFF2-40B4-BE49-F238E27FC236}">
                <a16:creationId xmlns:a16="http://schemas.microsoft.com/office/drawing/2014/main" id="{CB7A2111-9A1C-4814-87F9-5A985343AA0E}"/>
              </a:ext>
            </a:extLst>
          </p:cNvPr>
          <p:cNvSpPr/>
          <p:nvPr/>
        </p:nvSpPr>
        <p:spPr>
          <a:xfrm>
            <a:off x="6974377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직사각형 253">
            <a:extLst>
              <a:ext uri="{FF2B5EF4-FFF2-40B4-BE49-F238E27FC236}">
                <a16:creationId xmlns:a16="http://schemas.microsoft.com/office/drawing/2014/main" id="{F1307C0E-CE51-4F24-BB92-BE2967B49E51}"/>
              </a:ext>
            </a:extLst>
          </p:cNvPr>
          <p:cNvSpPr/>
          <p:nvPr/>
        </p:nvSpPr>
        <p:spPr>
          <a:xfrm>
            <a:off x="6808123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직사각형 254">
            <a:extLst>
              <a:ext uri="{FF2B5EF4-FFF2-40B4-BE49-F238E27FC236}">
                <a16:creationId xmlns:a16="http://schemas.microsoft.com/office/drawing/2014/main" id="{96162D57-CEC5-47D6-B4C6-6CF372DD9960}"/>
              </a:ext>
            </a:extLst>
          </p:cNvPr>
          <p:cNvSpPr/>
          <p:nvPr/>
        </p:nvSpPr>
        <p:spPr>
          <a:xfrm>
            <a:off x="6641869" y="5275492"/>
            <a:ext cx="116378" cy="5320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0" name="그래픽 279" descr="걷기">
            <a:extLst>
              <a:ext uri="{FF2B5EF4-FFF2-40B4-BE49-F238E27FC236}">
                <a16:creationId xmlns:a16="http://schemas.microsoft.com/office/drawing/2014/main" id="{88E513B8-64DF-4BB7-AD4B-EE6D7AACF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347074" y="1493253"/>
            <a:ext cx="759123" cy="759123"/>
          </a:xfrm>
          <a:prstGeom prst="rect">
            <a:avLst/>
          </a:prstGeom>
        </p:spPr>
      </p:pic>
      <p:pic>
        <p:nvPicPr>
          <p:cNvPr id="281" name="그래픽 280" descr="걷기">
            <a:extLst>
              <a:ext uri="{FF2B5EF4-FFF2-40B4-BE49-F238E27FC236}">
                <a16:creationId xmlns:a16="http://schemas.microsoft.com/office/drawing/2014/main" id="{FAD09CE5-41EF-4C54-8D9D-617A259F4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072755" y="2412342"/>
            <a:ext cx="759123" cy="759123"/>
          </a:xfrm>
          <a:prstGeom prst="rect">
            <a:avLst/>
          </a:prstGeom>
        </p:spPr>
      </p:pic>
      <p:pic>
        <p:nvPicPr>
          <p:cNvPr id="282" name="그래픽 281" descr="걷기">
            <a:extLst>
              <a:ext uri="{FF2B5EF4-FFF2-40B4-BE49-F238E27FC236}">
                <a16:creationId xmlns:a16="http://schemas.microsoft.com/office/drawing/2014/main" id="{C6CB9755-4DB9-4487-84CD-80C448AAC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3604959" y="3327595"/>
            <a:ext cx="759123" cy="759123"/>
          </a:xfrm>
          <a:prstGeom prst="rect">
            <a:avLst/>
          </a:prstGeom>
        </p:spPr>
      </p:pic>
      <p:pic>
        <p:nvPicPr>
          <p:cNvPr id="283" name="그래픽 282" descr="걷기">
            <a:extLst>
              <a:ext uri="{FF2B5EF4-FFF2-40B4-BE49-F238E27FC236}">
                <a16:creationId xmlns:a16="http://schemas.microsoft.com/office/drawing/2014/main" id="{71DD1F85-84A9-4E50-A7EF-BC34273C8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782508" y="4244766"/>
            <a:ext cx="759123" cy="759123"/>
          </a:xfrm>
          <a:prstGeom prst="rect">
            <a:avLst/>
          </a:prstGeom>
        </p:spPr>
      </p:pic>
      <p:pic>
        <p:nvPicPr>
          <p:cNvPr id="284" name="그래픽 283" descr="걷기">
            <a:extLst>
              <a:ext uri="{FF2B5EF4-FFF2-40B4-BE49-F238E27FC236}">
                <a16:creationId xmlns:a16="http://schemas.microsoft.com/office/drawing/2014/main" id="{31F25AF5-859E-4DAD-AD93-841279CFC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3890413" y="5161937"/>
            <a:ext cx="759123" cy="759123"/>
          </a:xfrm>
          <a:prstGeom prst="rect">
            <a:avLst/>
          </a:prstGeom>
        </p:spPr>
      </p:pic>
      <p:pic>
        <p:nvPicPr>
          <p:cNvPr id="285" name="그래픽 284" descr="걷기">
            <a:extLst>
              <a:ext uri="{FF2B5EF4-FFF2-40B4-BE49-F238E27FC236}">
                <a16:creationId xmlns:a16="http://schemas.microsoft.com/office/drawing/2014/main" id="{69C03205-5416-47B2-AAD8-690BE19AB3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2167" y="1493253"/>
            <a:ext cx="759123" cy="759123"/>
          </a:xfrm>
          <a:prstGeom prst="rect">
            <a:avLst/>
          </a:prstGeom>
        </p:spPr>
      </p:pic>
      <p:pic>
        <p:nvPicPr>
          <p:cNvPr id="286" name="그래픽 285" descr="걷기">
            <a:extLst>
              <a:ext uri="{FF2B5EF4-FFF2-40B4-BE49-F238E27FC236}">
                <a16:creationId xmlns:a16="http://schemas.microsoft.com/office/drawing/2014/main" id="{4673DC18-8690-4D13-8937-D4A09B7A61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01017" y="2412342"/>
            <a:ext cx="759123" cy="759123"/>
          </a:xfrm>
          <a:prstGeom prst="rect">
            <a:avLst/>
          </a:prstGeom>
        </p:spPr>
      </p:pic>
      <p:pic>
        <p:nvPicPr>
          <p:cNvPr id="287" name="그래픽 286" descr="걷기">
            <a:extLst>
              <a:ext uri="{FF2B5EF4-FFF2-40B4-BE49-F238E27FC236}">
                <a16:creationId xmlns:a16="http://schemas.microsoft.com/office/drawing/2014/main" id="{D3EB431E-6CD3-427B-A441-D6C82B2EDC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25036" y="3327595"/>
            <a:ext cx="759123" cy="759123"/>
          </a:xfrm>
          <a:prstGeom prst="rect">
            <a:avLst/>
          </a:prstGeom>
        </p:spPr>
      </p:pic>
      <p:pic>
        <p:nvPicPr>
          <p:cNvPr id="288" name="그래픽 287" descr="걷기">
            <a:extLst>
              <a:ext uri="{FF2B5EF4-FFF2-40B4-BE49-F238E27FC236}">
                <a16:creationId xmlns:a16="http://schemas.microsoft.com/office/drawing/2014/main" id="{72F87612-7DCF-4BFA-BA7E-1C3786EA67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70093" y="4244766"/>
            <a:ext cx="759123" cy="759123"/>
          </a:xfrm>
          <a:prstGeom prst="rect">
            <a:avLst/>
          </a:prstGeom>
        </p:spPr>
      </p:pic>
      <p:pic>
        <p:nvPicPr>
          <p:cNvPr id="289" name="그래픽 288" descr="걷기">
            <a:extLst>
              <a:ext uri="{FF2B5EF4-FFF2-40B4-BE49-F238E27FC236}">
                <a16:creationId xmlns:a16="http://schemas.microsoft.com/office/drawing/2014/main" id="{E09CD48F-1C38-459F-876F-5D5ED9ED4D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58799" y="5161937"/>
            <a:ext cx="759123" cy="759123"/>
          </a:xfrm>
          <a:prstGeom prst="rect">
            <a:avLst/>
          </a:prstGeom>
        </p:spPr>
      </p:pic>
      <p:sp>
        <p:nvSpPr>
          <p:cNvPr id="290" name="직사각형 289">
            <a:extLst>
              <a:ext uri="{FF2B5EF4-FFF2-40B4-BE49-F238E27FC236}">
                <a16:creationId xmlns:a16="http://schemas.microsoft.com/office/drawing/2014/main" id="{A33F0CD2-0E73-44DE-A8B6-C9AF22B93D0E}"/>
              </a:ext>
            </a:extLst>
          </p:cNvPr>
          <p:cNvSpPr/>
          <p:nvPr/>
        </p:nvSpPr>
        <p:spPr>
          <a:xfrm>
            <a:off x="0" y="0"/>
            <a:ext cx="12192000" cy="93694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1" name="직사각형 290">
            <a:extLst>
              <a:ext uri="{FF2B5EF4-FFF2-40B4-BE49-F238E27FC236}">
                <a16:creationId xmlns:a16="http://schemas.microsoft.com/office/drawing/2014/main" id="{EB04AF51-BC02-4A81-B876-A0DC7599638D}"/>
              </a:ext>
            </a:extLst>
          </p:cNvPr>
          <p:cNvSpPr/>
          <p:nvPr/>
        </p:nvSpPr>
        <p:spPr>
          <a:xfrm>
            <a:off x="0" y="6588368"/>
            <a:ext cx="12192000" cy="2696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159FF3FF-847E-47A6-8CFC-B0B945E5EB41}"/>
              </a:ext>
            </a:extLst>
          </p:cNvPr>
          <p:cNvSpPr txBox="1"/>
          <p:nvPr/>
        </p:nvSpPr>
        <p:spPr>
          <a:xfrm>
            <a:off x="4217922" y="237637"/>
            <a:ext cx="3756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국가별 하루에 걷는 평균 거리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41F6B28A-762A-40E5-AA0A-811CA6C0F321}"/>
              </a:ext>
            </a:extLst>
          </p:cNvPr>
          <p:cNvSpPr txBox="1"/>
          <p:nvPr/>
        </p:nvSpPr>
        <p:spPr>
          <a:xfrm>
            <a:off x="5663251" y="161560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한국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70405D42-4E8D-43B8-8BEB-BAAB5E39E1F4}"/>
              </a:ext>
            </a:extLst>
          </p:cNvPr>
          <p:cNvSpPr txBox="1"/>
          <p:nvPr/>
        </p:nvSpPr>
        <p:spPr>
          <a:xfrm>
            <a:off x="5663251" y="25109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일본</a:t>
            </a:r>
          </a:p>
        </p:txBody>
      </p:sp>
      <p:sp>
        <p:nvSpPr>
          <p:cNvPr id="296" name="TextBox 295">
            <a:extLst>
              <a:ext uri="{FF2B5EF4-FFF2-40B4-BE49-F238E27FC236}">
                <a16:creationId xmlns:a16="http://schemas.microsoft.com/office/drawing/2014/main" id="{2B25F508-55AF-4894-9521-F4D94CA55C11}"/>
              </a:ext>
            </a:extLst>
          </p:cNvPr>
          <p:cNvSpPr txBox="1"/>
          <p:nvPr/>
        </p:nvSpPr>
        <p:spPr>
          <a:xfrm>
            <a:off x="5663251" y="344440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중국</a:t>
            </a: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049137C1-C8ED-40EC-A5B5-B8A4BB834374}"/>
              </a:ext>
            </a:extLst>
          </p:cNvPr>
          <p:cNvSpPr txBox="1"/>
          <p:nvPr/>
        </p:nvSpPr>
        <p:spPr>
          <a:xfrm>
            <a:off x="5663251" y="43397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미국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D00BD3AD-77E6-479A-BB41-4DC3B89DBF9A}"/>
              </a:ext>
            </a:extLst>
          </p:cNvPr>
          <p:cNvSpPr txBox="1"/>
          <p:nvPr/>
        </p:nvSpPr>
        <p:spPr>
          <a:xfrm>
            <a:off x="5663251" y="52922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영국</a:t>
            </a:r>
          </a:p>
        </p:txBody>
      </p:sp>
      <p:grpSp>
        <p:nvGrpSpPr>
          <p:cNvPr id="155" name="그룹 154">
            <a:extLst>
              <a:ext uri="{FF2B5EF4-FFF2-40B4-BE49-F238E27FC236}">
                <a16:creationId xmlns:a16="http://schemas.microsoft.com/office/drawing/2014/main" id="{81AE5E15-E1F2-4966-AFA4-758198A89AAA}"/>
              </a:ext>
            </a:extLst>
          </p:cNvPr>
          <p:cNvGrpSpPr/>
          <p:nvPr/>
        </p:nvGrpSpPr>
        <p:grpSpPr>
          <a:xfrm>
            <a:off x="-10598280" y="1606808"/>
            <a:ext cx="2942696" cy="4200698"/>
            <a:chOff x="2607435" y="1257994"/>
            <a:chExt cx="2942696" cy="4200698"/>
          </a:xfr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10800000" scaled="1"/>
            <a:tileRect/>
          </a:gradFill>
        </p:grpSpPr>
        <p:sp>
          <p:nvSpPr>
            <p:cNvPr id="156" name="직사각형 155">
              <a:extLst>
                <a:ext uri="{FF2B5EF4-FFF2-40B4-BE49-F238E27FC236}">
                  <a16:creationId xmlns:a16="http://schemas.microsoft.com/office/drawing/2014/main" id="{E2934161-19D6-454C-AE2C-FA800A91AFB8}"/>
                </a:ext>
              </a:extLst>
            </p:cNvPr>
            <p:cNvSpPr/>
            <p:nvPr/>
          </p:nvSpPr>
          <p:spPr>
            <a:xfrm>
              <a:off x="543375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>
              <a:extLst>
                <a:ext uri="{FF2B5EF4-FFF2-40B4-BE49-F238E27FC236}">
                  <a16:creationId xmlns:a16="http://schemas.microsoft.com/office/drawing/2014/main" id="{049291C3-7AD5-4F23-B26C-928206915E97}"/>
                </a:ext>
              </a:extLst>
            </p:cNvPr>
            <p:cNvSpPr/>
            <p:nvPr/>
          </p:nvSpPr>
          <p:spPr>
            <a:xfrm>
              <a:off x="526749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>
              <a:extLst>
                <a:ext uri="{FF2B5EF4-FFF2-40B4-BE49-F238E27FC236}">
                  <a16:creationId xmlns:a16="http://schemas.microsoft.com/office/drawing/2014/main" id="{F1701E2C-8881-453B-B03C-1DE33765571E}"/>
                </a:ext>
              </a:extLst>
            </p:cNvPr>
            <p:cNvSpPr/>
            <p:nvPr/>
          </p:nvSpPr>
          <p:spPr>
            <a:xfrm>
              <a:off x="510124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>
              <a:extLst>
                <a:ext uri="{FF2B5EF4-FFF2-40B4-BE49-F238E27FC236}">
                  <a16:creationId xmlns:a16="http://schemas.microsoft.com/office/drawing/2014/main" id="{856DEC09-F02C-4D0C-849C-573EFFA69FF8}"/>
                </a:ext>
              </a:extLst>
            </p:cNvPr>
            <p:cNvSpPr/>
            <p:nvPr/>
          </p:nvSpPr>
          <p:spPr>
            <a:xfrm>
              <a:off x="493499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>
              <a:extLst>
                <a:ext uri="{FF2B5EF4-FFF2-40B4-BE49-F238E27FC236}">
                  <a16:creationId xmlns:a16="http://schemas.microsoft.com/office/drawing/2014/main" id="{A6B7C1F8-EF62-41C5-A0C3-8C6233C0245C}"/>
                </a:ext>
              </a:extLst>
            </p:cNvPr>
            <p:cNvSpPr/>
            <p:nvPr/>
          </p:nvSpPr>
          <p:spPr>
            <a:xfrm>
              <a:off x="476873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직사각형 160">
              <a:extLst>
                <a:ext uri="{FF2B5EF4-FFF2-40B4-BE49-F238E27FC236}">
                  <a16:creationId xmlns:a16="http://schemas.microsoft.com/office/drawing/2014/main" id="{AB54B6A5-A78D-4FF1-9A6F-E3E98971B041}"/>
                </a:ext>
              </a:extLst>
            </p:cNvPr>
            <p:cNvSpPr/>
            <p:nvPr/>
          </p:nvSpPr>
          <p:spPr>
            <a:xfrm>
              <a:off x="460248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직사각형 161">
              <a:extLst>
                <a:ext uri="{FF2B5EF4-FFF2-40B4-BE49-F238E27FC236}">
                  <a16:creationId xmlns:a16="http://schemas.microsoft.com/office/drawing/2014/main" id="{4158C8C0-42CF-4D2A-91F2-E608B79774ED}"/>
                </a:ext>
              </a:extLst>
            </p:cNvPr>
            <p:cNvSpPr/>
            <p:nvPr/>
          </p:nvSpPr>
          <p:spPr>
            <a:xfrm>
              <a:off x="443622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>
              <a:extLst>
                <a:ext uri="{FF2B5EF4-FFF2-40B4-BE49-F238E27FC236}">
                  <a16:creationId xmlns:a16="http://schemas.microsoft.com/office/drawing/2014/main" id="{0C1F442E-C67B-4751-8EB5-6D1EC9FA0D8A}"/>
                </a:ext>
              </a:extLst>
            </p:cNvPr>
            <p:cNvSpPr/>
            <p:nvPr/>
          </p:nvSpPr>
          <p:spPr>
            <a:xfrm>
              <a:off x="426997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6" name="직사각형 185">
              <a:extLst>
                <a:ext uri="{FF2B5EF4-FFF2-40B4-BE49-F238E27FC236}">
                  <a16:creationId xmlns:a16="http://schemas.microsoft.com/office/drawing/2014/main" id="{672463FE-1DFD-4AC0-A92D-113F3470DF8F}"/>
                </a:ext>
              </a:extLst>
            </p:cNvPr>
            <p:cNvSpPr/>
            <p:nvPr/>
          </p:nvSpPr>
          <p:spPr>
            <a:xfrm>
              <a:off x="410372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직사각형 186">
              <a:extLst>
                <a:ext uri="{FF2B5EF4-FFF2-40B4-BE49-F238E27FC236}">
                  <a16:creationId xmlns:a16="http://schemas.microsoft.com/office/drawing/2014/main" id="{6A43254C-9083-42E2-A040-CDFEB0005631}"/>
                </a:ext>
              </a:extLst>
            </p:cNvPr>
            <p:cNvSpPr/>
            <p:nvPr/>
          </p:nvSpPr>
          <p:spPr>
            <a:xfrm>
              <a:off x="393746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>
              <a:extLst>
                <a:ext uri="{FF2B5EF4-FFF2-40B4-BE49-F238E27FC236}">
                  <a16:creationId xmlns:a16="http://schemas.microsoft.com/office/drawing/2014/main" id="{DC4BC7BC-7C38-4B05-AEDB-ADA4E00015F3}"/>
                </a:ext>
              </a:extLst>
            </p:cNvPr>
            <p:cNvSpPr/>
            <p:nvPr/>
          </p:nvSpPr>
          <p:spPr>
            <a:xfrm>
              <a:off x="377121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9" name="직사각형 188">
              <a:extLst>
                <a:ext uri="{FF2B5EF4-FFF2-40B4-BE49-F238E27FC236}">
                  <a16:creationId xmlns:a16="http://schemas.microsoft.com/office/drawing/2014/main" id="{BC4BE9C6-9DA0-4370-BE7B-BD909108D214}"/>
                </a:ext>
              </a:extLst>
            </p:cNvPr>
            <p:cNvSpPr/>
            <p:nvPr/>
          </p:nvSpPr>
          <p:spPr>
            <a:xfrm>
              <a:off x="360495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0" name="직사각형 189">
              <a:extLst>
                <a:ext uri="{FF2B5EF4-FFF2-40B4-BE49-F238E27FC236}">
                  <a16:creationId xmlns:a16="http://schemas.microsoft.com/office/drawing/2014/main" id="{08F0DAFF-E7BB-4B6D-9F0E-01624F587EDC}"/>
                </a:ext>
              </a:extLst>
            </p:cNvPr>
            <p:cNvSpPr/>
            <p:nvPr/>
          </p:nvSpPr>
          <p:spPr>
            <a:xfrm>
              <a:off x="343870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>
              <a:extLst>
                <a:ext uri="{FF2B5EF4-FFF2-40B4-BE49-F238E27FC236}">
                  <a16:creationId xmlns:a16="http://schemas.microsoft.com/office/drawing/2014/main" id="{92BE4F5A-DABE-4C9E-B59E-65E3BA8DCF4B}"/>
                </a:ext>
              </a:extLst>
            </p:cNvPr>
            <p:cNvSpPr/>
            <p:nvPr/>
          </p:nvSpPr>
          <p:spPr>
            <a:xfrm>
              <a:off x="327245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2" name="직사각형 191">
              <a:extLst>
                <a:ext uri="{FF2B5EF4-FFF2-40B4-BE49-F238E27FC236}">
                  <a16:creationId xmlns:a16="http://schemas.microsoft.com/office/drawing/2014/main" id="{5A65C83D-D783-4923-9A78-260CA0D3F5B1}"/>
                </a:ext>
              </a:extLst>
            </p:cNvPr>
            <p:cNvSpPr/>
            <p:nvPr/>
          </p:nvSpPr>
          <p:spPr>
            <a:xfrm>
              <a:off x="543375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3" name="직사각형 192">
              <a:extLst>
                <a:ext uri="{FF2B5EF4-FFF2-40B4-BE49-F238E27FC236}">
                  <a16:creationId xmlns:a16="http://schemas.microsoft.com/office/drawing/2014/main" id="{90E4465B-3DD7-4346-B1EF-D12FB2E6BB1E}"/>
                </a:ext>
              </a:extLst>
            </p:cNvPr>
            <p:cNvSpPr/>
            <p:nvPr/>
          </p:nvSpPr>
          <p:spPr>
            <a:xfrm>
              <a:off x="526749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>
              <a:extLst>
                <a:ext uri="{FF2B5EF4-FFF2-40B4-BE49-F238E27FC236}">
                  <a16:creationId xmlns:a16="http://schemas.microsoft.com/office/drawing/2014/main" id="{8E3828A8-6AE3-4BBD-94D2-4A47F0BF468C}"/>
                </a:ext>
              </a:extLst>
            </p:cNvPr>
            <p:cNvSpPr/>
            <p:nvPr/>
          </p:nvSpPr>
          <p:spPr>
            <a:xfrm>
              <a:off x="5101245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직사각형 194">
              <a:extLst>
                <a:ext uri="{FF2B5EF4-FFF2-40B4-BE49-F238E27FC236}">
                  <a16:creationId xmlns:a16="http://schemas.microsoft.com/office/drawing/2014/main" id="{8884CF1E-4D41-4289-A72B-8C689264EBF7}"/>
                </a:ext>
              </a:extLst>
            </p:cNvPr>
            <p:cNvSpPr/>
            <p:nvPr/>
          </p:nvSpPr>
          <p:spPr>
            <a:xfrm>
              <a:off x="4934991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직사각형 195">
              <a:extLst>
                <a:ext uri="{FF2B5EF4-FFF2-40B4-BE49-F238E27FC236}">
                  <a16:creationId xmlns:a16="http://schemas.microsoft.com/office/drawing/2014/main" id="{E962766E-FC74-474C-8A41-94BE3E153F1D}"/>
                </a:ext>
              </a:extLst>
            </p:cNvPr>
            <p:cNvSpPr/>
            <p:nvPr/>
          </p:nvSpPr>
          <p:spPr>
            <a:xfrm>
              <a:off x="4768737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>
              <a:extLst>
                <a:ext uri="{FF2B5EF4-FFF2-40B4-BE49-F238E27FC236}">
                  <a16:creationId xmlns:a16="http://schemas.microsoft.com/office/drawing/2014/main" id="{2A57CD65-B326-4B2C-8349-70DB985A3CD2}"/>
                </a:ext>
              </a:extLst>
            </p:cNvPr>
            <p:cNvSpPr/>
            <p:nvPr/>
          </p:nvSpPr>
          <p:spPr>
            <a:xfrm>
              <a:off x="460248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8" name="직사각형 197">
              <a:extLst>
                <a:ext uri="{FF2B5EF4-FFF2-40B4-BE49-F238E27FC236}">
                  <a16:creationId xmlns:a16="http://schemas.microsoft.com/office/drawing/2014/main" id="{CA8AD83A-0559-4E54-8FD1-8873306BC589}"/>
                </a:ext>
              </a:extLst>
            </p:cNvPr>
            <p:cNvSpPr/>
            <p:nvPr/>
          </p:nvSpPr>
          <p:spPr>
            <a:xfrm>
              <a:off x="443622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9" name="직사각형 198">
              <a:extLst>
                <a:ext uri="{FF2B5EF4-FFF2-40B4-BE49-F238E27FC236}">
                  <a16:creationId xmlns:a16="http://schemas.microsoft.com/office/drawing/2014/main" id="{68257AE6-9919-4EA6-B27C-AD315D3EB53D}"/>
                </a:ext>
              </a:extLst>
            </p:cNvPr>
            <p:cNvSpPr/>
            <p:nvPr/>
          </p:nvSpPr>
          <p:spPr>
            <a:xfrm>
              <a:off x="4269975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>
              <a:extLst>
                <a:ext uri="{FF2B5EF4-FFF2-40B4-BE49-F238E27FC236}">
                  <a16:creationId xmlns:a16="http://schemas.microsoft.com/office/drawing/2014/main" id="{6354084C-330A-4B8C-BB01-35CE87C09087}"/>
                </a:ext>
              </a:extLst>
            </p:cNvPr>
            <p:cNvSpPr/>
            <p:nvPr/>
          </p:nvSpPr>
          <p:spPr>
            <a:xfrm>
              <a:off x="4103721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1" name="직사각형 200">
              <a:extLst>
                <a:ext uri="{FF2B5EF4-FFF2-40B4-BE49-F238E27FC236}">
                  <a16:creationId xmlns:a16="http://schemas.microsoft.com/office/drawing/2014/main" id="{4B61A0D3-2353-49E1-8E04-C8FBD04C83D9}"/>
                </a:ext>
              </a:extLst>
            </p:cNvPr>
            <p:cNvSpPr/>
            <p:nvPr/>
          </p:nvSpPr>
          <p:spPr>
            <a:xfrm>
              <a:off x="3937467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2" name="직사각형 201">
              <a:extLst>
                <a:ext uri="{FF2B5EF4-FFF2-40B4-BE49-F238E27FC236}">
                  <a16:creationId xmlns:a16="http://schemas.microsoft.com/office/drawing/2014/main" id="{C9CFB53F-EC6A-4760-AAB3-0F203DB7B89D}"/>
                </a:ext>
              </a:extLst>
            </p:cNvPr>
            <p:cNvSpPr/>
            <p:nvPr/>
          </p:nvSpPr>
          <p:spPr>
            <a:xfrm>
              <a:off x="377121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>
              <a:extLst>
                <a:ext uri="{FF2B5EF4-FFF2-40B4-BE49-F238E27FC236}">
                  <a16:creationId xmlns:a16="http://schemas.microsoft.com/office/drawing/2014/main" id="{B4FF87AB-5A2A-46AD-BF35-ACC95E51ACDB}"/>
                </a:ext>
              </a:extLst>
            </p:cNvPr>
            <p:cNvSpPr/>
            <p:nvPr/>
          </p:nvSpPr>
          <p:spPr>
            <a:xfrm>
              <a:off x="360495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직사각형 203">
              <a:extLst>
                <a:ext uri="{FF2B5EF4-FFF2-40B4-BE49-F238E27FC236}">
                  <a16:creationId xmlns:a16="http://schemas.microsoft.com/office/drawing/2014/main" id="{6F378177-A5AD-46B2-BC67-6EB71950BF06}"/>
                </a:ext>
              </a:extLst>
            </p:cNvPr>
            <p:cNvSpPr/>
            <p:nvPr/>
          </p:nvSpPr>
          <p:spPr>
            <a:xfrm>
              <a:off x="3438705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>
              <a:extLst>
                <a:ext uri="{FF2B5EF4-FFF2-40B4-BE49-F238E27FC236}">
                  <a16:creationId xmlns:a16="http://schemas.microsoft.com/office/drawing/2014/main" id="{8D25EEE3-0C43-484E-807C-4D70E4BEE7AF}"/>
                </a:ext>
              </a:extLst>
            </p:cNvPr>
            <p:cNvSpPr/>
            <p:nvPr/>
          </p:nvSpPr>
          <p:spPr>
            <a:xfrm>
              <a:off x="3272451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>
              <a:extLst>
                <a:ext uri="{FF2B5EF4-FFF2-40B4-BE49-F238E27FC236}">
                  <a16:creationId xmlns:a16="http://schemas.microsoft.com/office/drawing/2014/main" id="{F07AA344-CE74-429A-9744-22F100DD3951}"/>
                </a:ext>
              </a:extLst>
            </p:cNvPr>
            <p:cNvSpPr/>
            <p:nvPr/>
          </p:nvSpPr>
          <p:spPr>
            <a:xfrm>
              <a:off x="3106197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>
              <a:extLst>
                <a:ext uri="{FF2B5EF4-FFF2-40B4-BE49-F238E27FC236}">
                  <a16:creationId xmlns:a16="http://schemas.microsoft.com/office/drawing/2014/main" id="{ECCFB84A-1E6E-44F8-BDDD-AEF32498B7CA}"/>
                </a:ext>
              </a:extLst>
            </p:cNvPr>
            <p:cNvSpPr/>
            <p:nvPr/>
          </p:nvSpPr>
          <p:spPr>
            <a:xfrm>
              <a:off x="293994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>
              <a:extLst>
                <a:ext uri="{FF2B5EF4-FFF2-40B4-BE49-F238E27FC236}">
                  <a16:creationId xmlns:a16="http://schemas.microsoft.com/office/drawing/2014/main" id="{588387EA-1275-4017-8745-50B93AA2D4C8}"/>
                </a:ext>
              </a:extLst>
            </p:cNvPr>
            <p:cNvSpPr/>
            <p:nvPr/>
          </p:nvSpPr>
          <p:spPr>
            <a:xfrm>
              <a:off x="5433753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>
              <a:extLst>
                <a:ext uri="{FF2B5EF4-FFF2-40B4-BE49-F238E27FC236}">
                  <a16:creationId xmlns:a16="http://schemas.microsoft.com/office/drawing/2014/main" id="{3069C621-AED3-4FAA-B459-2D3E5D9EA5A4}"/>
                </a:ext>
              </a:extLst>
            </p:cNvPr>
            <p:cNvSpPr/>
            <p:nvPr/>
          </p:nvSpPr>
          <p:spPr>
            <a:xfrm>
              <a:off x="5267499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>
              <a:extLst>
                <a:ext uri="{FF2B5EF4-FFF2-40B4-BE49-F238E27FC236}">
                  <a16:creationId xmlns:a16="http://schemas.microsoft.com/office/drawing/2014/main" id="{D416B53C-499B-41E5-B373-B34BF6517782}"/>
                </a:ext>
              </a:extLst>
            </p:cNvPr>
            <p:cNvSpPr/>
            <p:nvPr/>
          </p:nvSpPr>
          <p:spPr>
            <a:xfrm>
              <a:off x="5101245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>
              <a:extLst>
                <a:ext uri="{FF2B5EF4-FFF2-40B4-BE49-F238E27FC236}">
                  <a16:creationId xmlns:a16="http://schemas.microsoft.com/office/drawing/2014/main" id="{83080EEC-0E54-49AF-B12D-BA7DACF2CEB4}"/>
                </a:ext>
              </a:extLst>
            </p:cNvPr>
            <p:cNvSpPr/>
            <p:nvPr/>
          </p:nvSpPr>
          <p:spPr>
            <a:xfrm>
              <a:off x="4934991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>
              <a:extLst>
                <a:ext uri="{FF2B5EF4-FFF2-40B4-BE49-F238E27FC236}">
                  <a16:creationId xmlns:a16="http://schemas.microsoft.com/office/drawing/2014/main" id="{1C86676A-BD1A-4C0A-A1CB-B4613BA2FB62}"/>
                </a:ext>
              </a:extLst>
            </p:cNvPr>
            <p:cNvSpPr/>
            <p:nvPr/>
          </p:nvSpPr>
          <p:spPr>
            <a:xfrm>
              <a:off x="4768737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>
              <a:extLst>
                <a:ext uri="{FF2B5EF4-FFF2-40B4-BE49-F238E27FC236}">
                  <a16:creationId xmlns:a16="http://schemas.microsoft.com/office/drawing/2014/main" id="{989B7E18-3D7C-414C-A0E7-9FB6E75BB3E9}"/>
                </a:ext>
              </a:extLst>
            </p:cNvPr>
            <p:cNvSpPr/>
            <p:nvPr/>
          </p:nvSpPr>
          <p:spPr>
            <a:xfrm>
              <a:off x="4602483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>
              <a:extLst>
                <a:ext uri="{FF2B5EF4-FFF2-40B4-BE49-F238E27FC236}">
                  <a16:creationId xmlns:a16="http://schemas.microsoft.com/office/drawing/2014/main" id="{E93461C6-2627-40AC-A0E5-3AA456A401C4}"/>
                </a:ext>
              </a:extLst>
            </p:cNvPr>
            <p:cNvSpPr/>
            <p:nvPr/>
          </p:nvSpPr>
          <p:spPr>
            <a:xfrm>
              <a:off x="4436229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>
              <a:extLst>
                <a:ext uri="{FF2B5EF4-FFF2-40B4-BE49-F238E27FC236}">
                  <a16:creationId xmlns:a16="http://schemas.microsoft.com/office/drawing/2014/main" id="{07FF1695-43CD-4479-99C7-69691DADB2E6}"/>
                </a:ext>
              </a:extLst>
            </p:cNvPr>
            <p:cNvSpPr/>
            <p:nvPr/>
          </p:nvSpPr>
          <p:spPr>
            <a:xfrm>
              <a:off x="543375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>
              <a:extLst>
                <a:ext uri="{FF2B5EF4-FFF2-40B4-BE49-F238E27FC236}">
                  <a16:creationId xmlns:a16="http://schemas.microsoft.com/office/drawing/2014/main" id="{26D05F30-38BB-4D72-BD76-96B5DD3EE707}"/>
                </a:ext>
              </a:extLst>
            </p:cNvPr>
            <p:cNvSpPr/>
            <p:nvPr/>
          </p:nvSpPr>
          <p:spPr>
            <a:xfrm>
              <a:off x="526749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>
              <a:extLst>
                <a:ext uri="{FF2B5EF4-FFF2-40B4-BE49-F238E27FC236}">
                  <a16:creationId xmlns:a16="http://schemas.microsoft.com/office/drawing/2014/main" id="{13B9A7C6-BF4B-43BC-BD44-E35417CECDF1}"/>
                </a:ext>
              </a:extLst>
            </p:cNvPr>
            <p:cNvSpPr/>
            <p:nvPr/>
          </p:nvSpPr>
          <p:spPr>
            <a:xfrm>
              <a:off x="510124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>
              <a:extLst>
                <a:ext uri="{FF2B5EF4-FFF2-40B4-BE49-F238E27FC236}">
                  <a16:creationId xmlns:a16="http://schemas.microsoft.com/office/drawing/2014/main" id="{282AC0BC-5D3F-478C-9FBB-4305B90BC5ED}"/>
                </a:ext>
              </a:extLst>
            </p:cNvPr>
            <p:cNvSpPr/>
            <p:nvPr/>
          </p:nvSpPr>
          <p:spPr>
            <a:xfrm>
              <a:off x="4934991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>
              <a:extLst>
                <a:ext uri="{FF2B5EF4-FFF2-40B4-BE49-F238E27FC236}">
                  <a16:creationId xmlns:a16="http://schemas.microsoft.com/office/drawing/2014/main" id="{7BFFF85C-2055-435E-869E-26B8B4BA876A}"/>
                </a:ext>
              </a:extLst>
            </p:cNvPr>
            <p:cNvSpPr/>
            <p:nvPr/>
          </p:nvSpPr>
          <p:spPr>
            <a:xfrm>
              <a:off x="4768737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>
              <a:extLst>
                <a:ext uri="{FF2B5EF4-FFF2-40B4-BE49-F238E27FC236}">
                  <a16:creationId xmlns:a16="http://schemas.microsoft.com/office/drawing/2014/main" id="{1CA5E4C3-3FC7-46ED-854A-88F1C78650E4}"/>
                </a:ext>
              </a:extLst>
            </p:cNvPr>
            <p:cNvSpPr/>
            <p:nvPr/>
          </p:nvSpPr>
          <p:spPr>
            <a:xfrm>
              <a:off x="460248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>
              <a:extLst>
                <a:ext uri="{FF2B5EF4-FFF2-40B4-BE49-F238E27FC236}">
                  <a16:creationId xmlns:a16="http://schemas.microsoft.com/office/drawing/2014/main" id="{BC92BB37-4209-4C47-809F-E3278CB35AA4}"/>
                </a:ext>
              </a:extLst>
            </p:cNvPr>
            <p:cNvSpPr/>
            <p:nvPr/>
          </p:nvSpPr>
          <p:spPr>
            <a:xfrm>
              <a:off x="443622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>
              <a:extLst>
                <a:ext uri="{FF2B5EF4-FFF2-40B4-BE49-F238E27FC236}">
                  <a16:creationId xmlns:a16="http://schemas.microsoft.com/office/drawing/2014/main" id="{67319BF4-E84C-4ABD-8175-0CCA4B5DD64B}"/>
                </a:ext>
              </a:extLst>
            </p:cNvPr>
            <p:cNvSpPr/>
            <p:nvPr/>
          </p:nvSpPr>
          <p:spPr>
            <a:xfrm>
              <a:off x="426997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>
              <a:extLst>
                <a:ext uri="{FF2B5EF4-FFF2-40B4-BE49-F238E27FC236}">
                  <a16:creationId xmlns:a16="http://schemas.microsoft.com/office/drawing/2014/main" id="{48CB081B-B101-4F19-9409-59C3C94832D2}"/>
                </a:ext>
              </a:extLst>
            </p:cNvPr>
            <p:cNvSpPr/>
            <p:nvPr/>
          </p:nvSpPr>
          <p:spPr>
            <a:xfrm>
              <a:off x="4103721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>
              <a:extLst>
                <a:ext uri="{FF2B5EF4-FFF2-40B4-BE49-F238E27FC236}">
                  <a16:creationId xmlns:a16="http://schemas.microsoft.com/office/drawing/2014/main" id="{F863F656-EA27-42AD-81E9-0E956C4F9489}"/>
                </a:ext>
              </a:extLst>
            </p:cNvPr>
            <p:cNvSpPr/>
            <p:nvPr/>
          </p:nvSpPr>
          <p:spPr>
            <a:xfrm>
              <a:off x="3937467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>
              <a:extLst>
                <a:ext uri="{FF2B5EF4-FFF2-40B4-BE49-F238E27FC236}">
                  <a16:creationId xmlns:a16="http://schemas.microsoft.com/office/drawing/2014/main" id="{6A348725-825B-4239-BC59-8ABAA0BA9319}"/>
                </a:ext>
              </a:extLst>
            </p:cNvPr>
            <p:cNvSpPr/>
            <p:nvPr/>
          </p:nvSpPr>
          <p:spPr>
            <a:xfrm>
              <a:off x="377121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>
              <a:extLst>
                <a:ext uri="{FF2B5EF4-FFF2-40B4-BE49-F238E27FC236}">
                  <a16:creationId xmlns:a16="http://schemas.microsoft.com/office/drawing/2014/main" id="{C9B4539A-142B-4B35-92A6-7E6596A9FAC9}"/>
                </a:ext>
              </a:extLst>
            </p:cNvPr>
            <p:cNvSpPr/>
            <p:nvPr/>
          </p:nvSpPr>
          <p:spPr>
            <a:xfrm>
              <a:off x="360495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>
              <a:extLst>
                <a:ext uri="{FF2B5EF4-FFF2-40B4-BE49-F238E27FC236}">
                  <a16:creationId xmlns:a16="http://schemas.microsoft.com/office/drawing/2014/main" id="{CE4D2746-DC91-4CB2-BA7D-FC60B7D9D956}"/>
                </a:ext>
              </a:extLst>
            </p:cNvPr>
            <p:cNvSpPr/>
            <p:nvPr/>
          </p:nvSpPr>
          <p:spPr>
            <a:xfrm>
              <a:off x="343870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>
              <a:extLst>
                <a:ext uri="{FF2B5EF4-FFF2-40B4-BE49-F238E27FC236}">
                  <a16:creationId xmlns:a16="http://schemas.microsoft.com/office/drawing/2014/main" id="{4F4FBFBD-E050-4883-A5D2-5F7BB23804A5}"/>
                </a:ext>
              </a:extLst>
            </p:cNvPr>
            <p:cNvSpPr/>
            <p:nvPr/>
          </p:nvSpPr>
          <p:spPr>
            <a:xfrm>
              <a:off x="3272451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>
              <a:extLst>
                <a:ext uri="{FF2B5EF4-FFF2-40B4-BE49-F238E27FC236}">
                  <a16:creationId xmlns:a16="http://schemas.microsoft.com/office/drawing/2014/main" id="{38134F5D-6B98-4A76-AF0A-D31777FEC0FD}"/>
                </a:ext>
              </a:extLst>
            </p:cNvPr>
            <p:cNvSpPr/>
            <p:nvPr/>
          </p:nvSpPr>
          <p:spPr>
            <a:xfrm>
              <a:off x="3106197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>
              <a:extLst>
                <a:ext uri="{FF2B5EF4-FFF2-40B4-BE49-F238E27FC236}">
                  <a16:creationId xmlns:a16="http://schemas.microsoft.com/office/drawing/2014/main" id="{172D3EB4-92DD-4F4B-939C-47244DB7537D}"/>
                </a:ext>
              </a:extLst>
            </p:cNvPr>
            <p:cNvSpPr/>
            <p:nvPr/>
          </p:nvSpPr>
          <p:spPr>
            <a:xfrm>
              <a:off x="293994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>
              <a:extLst>
                <a:ext uri="{FF2B5EF4-FFF2-40B4-BE49-F238E27FC236}">
                  <a16:creationId xmlns:a16="http://schemas.microsoft.com/office/drawing/2014/main" id="{524D25A2-C027-4092-A625-FCACAE104F5D}"/>
                </a:ext>
              </a:extLst>
            </p:cNvPr>
            <p:cNvSpPr/>
            <p:nvPr/>
          </p:nvSpPr>
          <p:spPr>
            <a:xfrm>
              <a:off x="277368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>
              <a:extLst>
                <a:ext uri="{FF2B5EF4-FFF2-40B4-BE49-F238E27FC236}">
                  <a16:creationId xmlns:a16="http://schemas.microsoft.com/office/drawing/2014/main" id="{184FB85E-2D1A-4B07-B2E5-B930B894F279}"/>
                </a:ext>
              </a:extLst>
            </p:cNvPr>
            <p:cNvSpPr/>
            <p:nvPr/>
          </p:nvSpPr>
          <p:spPr>
            <a:xfrm>
              <a:off x="260743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>
              <a:extLst>
                <a:ext uri="{FF2B5EF4-FFF2-40B4-BE49-F238E27FC236}">
                  <a16:creationId xmlns:a16="http://schemas.microsoft.com/office/drawing/2014/main" id="{9DBBDCDB-627D-415A-9F8D-092D6A38A4F9}"/>
                </a:ext>
              </a:extLst>
            </p:cNvPr>
            <p:cNvSpPr/>
            <p:nvPr/>
          </p:nvSpPr>
          <p:spPr>
            <a:xfrm>
              <a:off x="5433753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>
              <a:extLst>
                <a:ext uri="{FF2B5EF4-FFF2-40B4-BE49-F238E27FC236}">
                  <a16:creationId xmlns:a16="http://schemas.microsoft.com/office/drawing/2014/main" id="{CDE5B9EE-DFC2-4AB4-9DC5-1EB925982B62}"/>
                </a:ext>
              </a:extLst>
            </p:cNvPr>
            <p:cNvSpPr/>
            <p:nvPr/>
          </p:nvSpPr>
          <p:spPr>
            <a:xfrm>
              <a:off x="5267499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직사각형 302">
              <a:extLst>
                <a:ext uri="{FF2B5EF4-FFF2-40B4-BE49-F238E27FC236}">
                  <a16:creationId xmlns:a16="http://schemas.microsoft.com/office/drawing/2014/main" id="{277C615D-0E4B-409B-99C1-C714D324343D}"/>
                </a:ext>
              </a:extLst>
            </p:cNvPr>
            <p:cNvSpPr/>
            <p:nvPr/>
          </p:nvSpPr>
          <p:spPr>
            <a:xfrm>
              <a:off x="5101245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직사각형 303">
              <a:extLst>
                <a:ext uri="{FF2B5EF4-FFF2-40B4-BE49-F238E27FC236}">
                  <a16:creationId xmlns:a16="http://schemas.microsoft.com/office/drawing/2014/main" id="{162D4F5E-41DE-4939-A61A-CCB5412A3149}"/>
                </a:ext>
              </a:extLst>
            </p:cNvPr>
            <p:cNvSpPr/>
            <p:nvPr/>
          </p:nvSpPr>
          <p:spPr>
            <a:xfrm>
              <a:off x="4934991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직사각형 304">
              <a:extLst>
                <a:ext uri="{FF2B5EF4-FFF2-40B4-BE49-F238E27FC236}">
                  <a16:creationId xmlns:a16="http://schemas.microsoft.com/office/drawing/2014/main" id="{F6FEF0DD-1231-457C-8001-5C3D558FE836}"/>
                </a:ext>
              </a:extLst>
            </p:cNvPr>
            <p:cNvSpPr/>
            <p:nvPr/>
          </p:nvSpPr>
          <p:spPr>
            <a:xfrm>
              <a:off x="4768737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6" name="그룹 305">
            <a:extLst>
              <a:ext uri="{FF2B5EF4-FFF2-40B4-BE49-F238E27FC236}">
                <a16:creationId xmlns:a16="http://schemas.microsoft.com/office/drawing/2014/main" id="{29106DAC-AECC-42D7-A86E-6C3A85CD7A28}"/>
              </a:ext>
            </a:extLst>
          </p:cNvPr>
          <p:cNvGrpSpPr/>
          <p:nvPr/>
        </p:nvGrpSpPr>
        <p:grpSpPr>
          <a:xfrm>
            <a:off x="-6563846" y="1606808"/>
            <a:ext cx="2942696" cy="4200698"/>
            <a:chOff x="6641869" y="1257994"/>
            <a:chExt cx="2942696" cy="4200698"/>
          </a:xfrm>
          <a:gradFill>
            <a:gsLst>
              <a:gs pos="100000">
                <a:srgbClr val="FFBDDE"/>
              </a:gs>
              <a:gs pos="0">
                <a:srgbClr val="FF3399"/>
              </a:gs>
            </a:gsLst>
            <a:lin ang="10800000" scaled="1"/>
          </a:gradFill>
        </p:grpSpPr>
        <p:sp>
          <p:nvSpPr>
            <p:cNvPr id="307" name="직사각형 306">
              <a:extLst>
                <a:ext uri="{FF2B5EF4-FFF2-40B4-BE49-F238E27FC236}">
                  <a16:creationId xmlns:a16="http://schemas.microsoft.com/office/drawing/2014/main" id="{7A368CBB-C354-48E9-8951-00617F981640}"/>
                </a:ext>
              </a:extLst>
            </p:cNvPr>
            <p:cNvSpPr/>
            <p:nvPr/>
          </p:nvSpPr>
          <p:spPr>
            <a:xfrm>
              <a:off x="946818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8" name="직사각형 307">
              <a:extLst>
                <a:ext uri="{FF2B5EF4-FFF2-40B4-BE49-F238E27FC236}">
                  <a16:creationId xmlns:a16="http://schemas.microsoft.com/office/drawing/2014/main" id="{47C169DC-9A53-4C42-B6AD-B9B20B33E982}"/>
                </a:ext>
              </a:extLst>
            </p:cNvPr>
            <p:cNvSpPr/>
            <p:nvPr/>
          </p:nvSpPr>
          <p:spPr>
            <a:xfrm>
              <a:off x="930193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>
              <a:extLst>
                <a:ext uri="{FF2B5EF4-FFF2-40B4-BE49-F238E27FC236}">
                  <a16:creationId xmlns:a16="http://schemas.microsoft.com/office/drawing/2014/main" id="{B5592315-4E8B-446A-80C9-7434BEAC4CF3}"/>
                </a:ext>
              </a:extLst>
            </p:cNvPr>
            <p:cNvSpPr/>
            <p:nvPr/>
          </p:nvSpPr>
          <p:spPr>
            <a:xfrm>
              <a:off x="913567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0" name="직사각형 309">
              <a:extLst>
                <a:ext uri="{FF2B5EF4-FFF2-40B4-BE49-F238E27FC236}">
                  <a16:creationId xmlns:a16="http://schemas.microsoft.com/office/drawing/2014/main" id="{A38ADFE0-6D1C-4FFE-AC52-E717C52E2D20}"/>
                </a:ext>
              </a:extLst>
            </p:cNvPr>
            <p:cNvSpPr/>
            <p:nvPr/>
          </p:nvSpPr>
          <p:spPr>
            <a:xfrm>
              <a:off x="896942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1" name="직사각형 310">
              <a:extLst>
                <a:ext uri="{FF2B5EF4-FFF2-40B4-BE49-F238E27FC236}">
                  <a16:creationId xmlns:a16="http://schemas.microsoft.com/office/drawing/2014/main" id="{E514B291-7CFE-4C33-BBE9-021D204F0C83}"/>
                </a:ext>
              </a:extLst>
            </p:cNvPr>
            <p:cNvSpPr/>
            <p:nvPr/>
          </p:nvSpPr>
          <p:spPr>
            <a:xfrm>
              <a:off x="880317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>
              <a:extLst>
                <a:ext uri="{FF2B5EF4-FFF2-40B4-BE49-F238E27FC236}">
                  <a16:creationId xmlns:a16="http://schemas.microsoft.com/office/drawing/2014/main" id="{9FE65D7E-474E-41B0-B3AB-CF751FC1CE10}"/>
                </a:ext>
              </a:extLst>
            </p:cNvPr>
            <p:cNvSpPr/>
            <p:nvPr/>
          </p:nvSpPr>
          <p:spPr>
            <a:xfrm>
              <a:off x="863691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직사각형 312">
              <a:extLst>
                <a:ext uri="{FF2B5EF4-FFF2-40B4-BE49-F238E27FC236}">
                  <a16:creationId xmlns:a16="http://schemas.microsoft.com/office/drawing/2014/main" id="{7F2D3C6C-1A28-44FC-AF7A-49C4B0A6B89D}"/>
                </a:ext>
              </a:extLst>
            </p:cNvPr>
            <p:cNvSpPr/>
            <p:nvPr/>
          </p:nvSpPr>
          <p:spPr>
            <a:xfrm>
              <a:off x="847066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직사각형 313">
              <a:extLst>
                <a:ext uri="{FF2B5EF4-FFF2-40B4-BE49-F238E27FC236}">
                  <a16:creationId xmlns:a16="http://schemas.microsoft.com/office/drawing/2014/main" id="{154DDC28-EF54-40C3-A75F-2D13C62431B8}"/>
                </a:ext>
              </a:extLst>
            </p:cNvPr>
            <p:cNvSpPr/>
            <p:nvPr/>
          </p:nvSpPr>
          <p:spPr>
            <a:xfrm>
              <a:off x="830440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>
              <a:extLst>
                <a:ext uri="{FF2B5EF4-FFF2-40B4-BE49-F238E27FC236}">
                  <a16:creationId xmlns:a16="http://schemas.microsoft.com/office/drawing/2014/main" id="{3E912222-84A2-44A8-9762-3ACB3966B41E}"/>
                </a:ext>
              </a:extLst>
            </p:cNvPr>
            <p:cNvSpPr/>
            <p:nvPr/>
          </p:nvSpPr>
          <p:spPr>
            <a:xfrm>
              <a:off x="813815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직사각형 315">
              <a:extLst>
                <a:ext uri="{FF2B5EF4-FFF2-40B4-BE49-F238E27FC236}">
                  <a16:creationId xmlns:a16="http://schemas.microsoft.com/office/drawing/2014/main" id="{F4DB8905-B072-449B-BDA0-71D6FE11946D}"/>
                </a:ext>
              </a:extLst>
            </p:cNvPr>
            <p:cNvSpPr/>
            <p:nvPr/>
          </p:nvSpPr>
          <p:spPr>
            <a:xfrm>
              <a:off x="797190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직사각형 316">
              <a:extLst>
                <a:ext uri="{FF2B5EF4-FFF2-40B4-BE49-F238E27FC236}">
                  <a16:creationId xmlns:a16="http://schemas.microsoft.com/office/drawing/2014/main" id="{628F839F-3730-41D6-805A-6CE246F53652}"/>
                </a:ext>
              </a:extLst>
            </p:cNvPr>
            <p:cNvSpPr/>
            <p:nvPr/>
          </p:nvSpPr>
          <p:spPr>
            <a:xfrm>
              <a:off x="780564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>
              <a:extLst>
                <a:ext uri="{FF2B5EF4-FFF2-40B4-BE49-F238E27FC236}">
                  <a16:creationId xmlns:a16="http://schemas.microsoft.com/office/drawing/2014/main" id="{30AE9972-5B38-4ABB-85D7-5AA57B5D11EA}"/>
                </a:ext>
              </a:extLst>
            </p:cNvPr>
            <p:cNvSpPr/>
            <p:nvPr/>
          </p:nvSpPr>
          <p:spPr>
            <a:xfrm>
              <a:off x="763939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직사각형 318">
              <a:extLst>
                <a:ext uri="{FF2B5EF4-FFF2-40B4-BE49-F238E27FC236}">
                  <a16:creationId xmlns:a16="http://schemas.microsoft.com/office/drawing/2014/main" id="{A21708EF-596D-4A1E-96D8-2CC899D72A15}"/>
                </a:ext>
              </a:extLst>
            </p:cNvPr>
            <p:cNvSpPr/>
            <p:nvPr/>
          </p:nvSpPr>
          <p:spPr>
            <a:xfrm>
              <a:off x="747313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직사각형 319">
              <a:extLst>
                <a:ext uri="{FF2B5EF4-FFF2-40B4-BE49-F238E27FC236}">
                  <a16:creationId xmlns:a16="http://schemas.microsoft.com/office/drawing/2014/main" id="{D0B137CE-2F14-43F0-AC79-1D4CE3E07462}"/>
                </a:ext>
              </a:extLst>
            </p:cNvPr>
            <p:cNvSpPr/>
            <p:nvPr/>
          </p:nvSpPr>
          <p:spPr>
            <a:xfrm>
              <a:off x="7306885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>
              <a:extLst>
                <a:ext uri="{FF2B5EF4-FFF2-40B4-BE49-F238E27FC236}">
                  <a16:creationId xmlns:a16="http://schemas.microsoft.com/office/drawing/2014/main" id="{52E2AD58-B5AE-4FD2-AA9D-FD6F0F771660}"/>
                </a:ext>
              </a:extLst>
            </p:cNvPr>
            <p:cNvSpPr/>
            <p:nvPr/>
          </p:nvSpPr>
          <p:spPr>
            <a:xfrm>
              <a:off x="7140631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직사각형 321">
              <a:extLst>
                <a:ext uri="{FF2B5EF4-FFF2-40B4-BE49-F238E27FC236}">
                  <a16:creationId xmlns:a16="http://schemas.microsoft.com/office/drawing/2014/main" id="{94F29A65-0F0C-48B8-A15C-55318C916CF1}"/>
                </a:ext>
              </a:extLst>
            </p:cNvPr>
            <p:cNvSpPr/>
            <p:nvPr/>
          </p:nvSpPr>
          <p:spPr>
            <a:xfrm>
              <a:off x="6974377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직사각형 322">
              <a:extLst>
                <a:ext uri="{FF2B5EF4-FFF2-40B4-BE49-F238E27FC236}">
                  <a16:creationId xmlns:a16="http://schemas.microsoft.com/office/drawing/2014/main" id="{3798220B-95AA-4A9C-9329-3D81A81F0D0C}"/>
                </a:ext>
              </a:extLst>
            </p:cNvPr>
            <p:cNvSpPr/>
            <p:nvPr/>
          </p:nvSpPr>
          <p:spPr>
            <a:xfrm>
              <a:off x="6808123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>
              <a:extLst>
                <a:ext uri="{FF2B5EF4-FFF2-40B4-BE49-F238E27FC236}">
                  <a16:creationId xmlns:a16="http://schemas.microsoft.com/office/drawing/2014/main" id="{F38440E7-C630-4116-B085-812A4A4ECF59}"/>
                </a:ext>
              </a:extLst>
            </p:cNvPr>
            <p:cNvSpPr/>
            <p:nvPr/>
          </p:nvSpPr>
          <p:spPr>
            <a:xfrm>
              <a:off x="6641869" y="1257994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직사각형 324">
              <a:extLst>
                <a:ext uri="{FF2B5EF4-FFF2-40B4-BE49-F238E27FC236}">
                  <a16:creationId xmlns:a16="http://schemas.microsoft.com/office/drawing/2014/main" id="{B1A58836-511B-4AE3-8106-0DDA925E70D6}"/>
                </a:ext>
              </a:extLst>
            </p:cNvPr>
            <p:cNvSpPr/>
            <p:nvPr/>
          </p:nvSpPr>
          <p:spPr>
            <a:xfrm>
              <a:off x="847066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직사각형 325">
              <a:extLst>
                <a:ext uri="{FF2B5EF4-FFF2-40B4-BE49-F238E27FC236}">
                  <a16:creationId xmlns:a16="http://schemas.microsoft.com/office/drawing/2014/main" id="{1AAF6DEB-6DA4-42E8-A5FF-80A8ED278BD5}"/>
                </a:ext>
              </a:extLst>
            </p:cNvPr>
            <p:cNvSpPr/>
            <p:nvPr/>
          </p:nvSpPr>
          <p:spPr>
            <a:xfrm>
              <a:off x="830440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>
              <a:extLst>
                <a:ext uri="{FF2B5EF4-FFF2-40B4-BE49-F238E27FC236}">
                  <a16:creationId xmlns:a16="http://schemas.microsoft.com/office/drawing/2014/main" id="{9607D63A-4EEE-4162-9E77-900FACDFBF60}"/>
                </a:ext>
              </a:extLst>
            </p:cNvPr>
            <p:cNvSpPr/>
            <p:nvPr/>
          </p:nvSpPr>
          <p:spPr>
            <a:xfrm>
              <a:off x="8138155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직사각형 327">
              <a:extLst>
                <a:ext uri="{FF2B5EF4-FFF2-40B4-BE49-F238E27FC236}">
                  <a16:creationId xmlns:a16="http://schemas.microsoft.com/office/drawing/2014/main" id="{FF1B8B69-F485-4B93-B0A5-89377752DDF5}"/>
                </a:ext>
              </a:extLst>
            </p:cNvPr>
            <p:cNvSpPr/>
            <p:nvPr/>
          </p:nvSpPr>
          <p:spPr>
            <a:xfrm>
              <a:off x="7971901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9" name="직사각형 328">
              <a:extLst>
                <a:ext uri="{FF2B5EF4-FFF2-40B4-BE49-F238E27FC236}">
                  <a16:creationId xmlns:a16="http://schemas.microsoft.com/office/drawing/2014/main" id="{EDE46B87-7B9F-43F4-8BB8-FA6D2D5B31B8}"/>
                </a:ext>
              </a:extLst>
            </p:cNvPr>
            <p:cNvSpPr/>
            <p:nvPr/>
          </p:nvSpPr>
          <p:spPr>
            <a:xfrm>
              <a:off x="7805647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>
              <a:extLst>
                <a:ext uri="{FF2B5EF4-FFF2-40B4-BE49-F238E27FC236}">
                  <a16:creationId xmlns:a16="http://schemas.microsoft.com/office/drawing/2014/main" id="{7FACDA45-3DB6-4D79-AD11-0E29D7A6AD12}"/>
                </a:ext>
              </a:extLst>
            </p:cNvPr>
            <p:cNvSpPr/>
            <p:nvPr/>
          </p:nvSpPr>
          <p:spPr>
            <a:xfrm>
              <a:off x="763939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직사각형 330">
              <a:extLst>
                <a:ext uri="{FF2B5EF4-FFF2-40B4-BE49-F238E27FC236}">
                  <a16:creationId xmlns:a16="http://schemas.microsoft.com/office/drawing/2014/main" id="{CD4AA9C2-5D7F-4BF1-BF33-DF01180DE8E1}"/>
                </a:ext>
              </a:extLst>
            </p:cNvPr>
            <p:cNvSpPr/>
            <p:nvPr/>
          </p:nvSpPr>
          <p:spPr>
            <a:xfrm>
              <a:off x="747313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2" name="직사각형 331">
              <a:extLst>
                <a:ext uri="{FF2B5EF4-FFF2-40B4-BE49-F238E27FC236}">
                  <a16:creationId xmlns:a16="http://schemas.microsoft.com/office/drawing/2014/main" id="{BA2D2477-63E6-4BC2-B5D0-D6579D0FF952}"/>
                </a:ext>
              </a:extLst>
            </p:cNvPr>
            <p:cNvSpPr/>
            <p:nvPr/>
          </p:nvSpPr>
          <p:spPr>
            <a:xfrm>
              <a:off x="7306885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>
              <a:extLst>
                <a:ext uri="{FF2B5EF4-FFF2-40B4-BE49-F238E27FC236}">
                  <a16:creationId xmlns:a16="http://schemas.microsoft.com/office/drawing/2014/main" id="{A2D8485B-5D3F-43BF-9A17-3CC66C2F62DD}"/>
                </a:ext>
              </a:extLst>
            </p:cNvPr>
            <p:cNvSpPr/>
            <p:nvPr/>
          </p:nvSpPr>
          <p:spPr>
            <a:xfrm>
              <a:off x="7140631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4" name="직사각형 333">
              <a:extLst>
                <a:ext uri="{FF2B5EF4-FFF2-40B4-BE49-F238E27FC236}">
                  <a16:creationId xmlns:a16="http://schemas.microsoft.com/office/drawing/2014/main" id="{E972A7B0-5EC9-4190-AF57-0498DD800369}"/>
                </a:ext>
              </a:extLst>
            </p:cNvPr>
            <p:cNvSpPr/>
            <p:nvPr/>
          </p:nvSpPr>
          <p:spPr>
            <a:xfrm>
              <a:off x="6974377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직사각형 334">
              <a:extLst>
                <a:ext uri="{FF2B5EF4-FFF2-40B4-BE49-F238E27FC236}">
                  <a16:creationId xmlns:a16="http://schemas.microsoft.com/office/drawing/2014/main" id="{4C6814A7-AE34-4C01-BE57-B259E2BEA365}"/>
                </a:ext>
              </a:extLst>
            </p:cNvPr>
            <p:cNvSpPr/>
            <p:nvPr/>
          </p:nvSpPr>
          <p:spPr>
            <a:xfrm>
              <a:off x="6808123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>
              <a:extLst>
                <a:ext uri="{FF2B5EF4-FFF2-40B4-BE49-F238E27FC236}">
                  <a16:creationId xmlns:a16="http://schemas.microsoft.com/office/drawing/2014/main" id="{9FB7F07B-78C2-4971-A7FE-D9B6614D1244}"/>
                </a:ext>
              </a:extLst>
            </p:cNvPr>
            <p:cNvSpPr/>
            <p:nvPr/>
          </p:nvSpPr>
          <p:spPr>
            <a:xfrm>
              <a:off x="6641869" y="2175165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7" name="직사각형 336">
              <a:extLst>
                <a:ext uri="{FF2B5EF4-FFF2-40B4-BE49-F238E27FC236}">
                  <a16:creationId xmlns:a16="http://schemas.microsoft.com/office/drawing/2014/main" id="{16965359-3E71-460B-8CF7-7F34D0257621}"/>
                </a:ext>
              </a:extLst>
            </p:cNvPr>
            <p:cNvSpPr/>
            <p:nvPr/>
          </p:nvSpPr>
          <p:spPr>
            <a:xfrm>
              <a:off x="8969425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직사각형 337">
              <a:extLst>
                <a:ext uri="{FF2B5EF4-FFF2-40B4-BE49-F238E27FC236}">
                  <a16:creationId xmlns:a16="http://schemas.microsoft.com/office/drawing/2014/main" id="{BB48F13D-E81E-41C0-A5ED-116C03F4B920}"/>
                </a:ext>
              </a:extLst>
            </p:cNvPr>
            <p:cNvSpPr/>
            <p:nvPr/>
          </p:nvSpPr>
          <p:spPr>
            <a:xfrm>
              <a:off x="8803171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>
              <a:extLst>
                <a:ext uri="{FF2B5EF4-FFF2-40B4-BE49-F238E27FC236}">
                  <a16:creationId xmlns:a16="http://schemas.microsoft.com/office/drawing/2014/main" id="{79E0AEF5-7F70-4B8C-8997-56F364CB283E}"/>
                </a:ext>
              </a:extLst>
            </p:cNvPr>
            <p:cNvSpPr/>
            <p:nvPr/>
          </p:nvSpPr>
          <p:spPr>
            <a:xfrm>
              <a:off x="8636917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직사각형 339">
              <a:extLst>
                <a:ext uri="{FF2B5EF4-FFF2-40B4-BE49-F238E27FC236}">
                  <a16:creationId xmlns:a16="http://schemas.microsoft.com/office/drawing/2014/main" id="{655DBB23-B7F6-4449-A087-350823E46659}"/>
                </a:ext>
              </a:extLst>
            </p:cNvPr>
            <p:cNvSpPr/>
            <p:nvPr/>
          </p:nvSpPr>
          <p:spPr>
            <a:xfrm>
              <a:off x="8470663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직사각형 340">
              <a:extLst>
                <a:ext uri="{FF2B5EF4-FFF2-40B4-BE49-F238E27FC236}">
                  <a16:creationId xmlns:a16="http://schemas.microsoft.com/office/drawing/2014/main" id="{85D5FCD6-8B9A-46A1-ACD2-6FA386C0B410}"/>
                </a:ext>
              </a:extLst>
            </p:cNvPr>
            <p:cNvSpPr/>
            <p:nvPr/>
          </p:nvSpPr>
          <p:spPr>
            <a:xfrm>
              <a:off x="8304409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>
              <a:extLst>
                <a:ext uri="{FF2B5EF4-FFF2-40B4-BE49-F238E27FC236}">
                  <a16:creationId xmlns:a16="http://schemas.microsoft.com/office/drawing/2014/main" id="{C67B2756-C3ED-46FE-8894-AF7588475DAF}"/>
                </a:ext>
              </a:extLst>
            </p:cNvPr>
            <p:cNvSpPr/>
            <p:nvPr/>
          </p:nvSpPr>
          <p:spPr>
            <a:xfrm>
              <a:off x="8138155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직사각형 342">
              <a:extLst>
                <a:ext uri="{FF2B5EF4-FFF2-40B4-BE49-F238E27FC236}">
                  <a16:creationId xmlns:a16="http://schemas.microsoft.com/office/drawing/2014/main" id="{86ED88AA-C72D-4C3E-8562-178BE0D8E782}"/>
                </a:ext>
              </a:extLst>
            </p:cNvPr>
            <p:cNvSpPr/>
            <p:nvPr/>
          </p:nvSpPr>
          <p:spPr>
            <a:xfrm>
              <a:off x="7971901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직사각형 343">
              <a:extLst>
                <a:ext uri="{FF2B5EF4-FFF2-40B4-BE49-F238E27FC236}">
                  <a16:creationId xmlns:a16="http://schemas.microsoft.com/office/drawing/2014/main" id="{C63B5C8E-65C7-4C99-8015-7E8DE0208899}"/>
                </a:ext>
              </a:extLst>
            </p:cNvPr>
            <p:cNvSpPr/>
            <p:nvPr/>
          </p:nvSpPr>
          <p:spPr>
            <a:xfrm>
              <a:off x="7805647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>
              <a:extLst>
                <a:ext uri="{FF2B5EF4-FFF2-40B4-BE49-F238E27FC236}">
                  <a16:creationId xmlns:a16="http://schemas.microsoft.com/office/drawing/2014/main" id="{784A97A2-12F2-4C9B-9EE3-5F2E789B2308}"/>
                </a:ext>
              </a:extLst>
            </p:cNvPr>
            <p:cNvSpPr/>
            <p:nvPr/>
          </p:nvSpPr>
          <p:spPr>
            <a:xfrm>
              <a:off x="7639393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직사각형 345">
              <a:extLst>
                <a:ext uri="{FF2B5EF4-FFF2-40B4-BE49-F238E27FC236}">
                  <a16:creationId xmlns:a16="http://schemas.microsoft.com/office/drawing/2014/main" id="{18EA0BB8-0F75-4FBC-A7C0-3F79CD84F30F}"/>
                </a:ext>
              </a:extLst>
            </p:cNvPr>
            <p:cNvSpPr/>
            <p:nvPr/>
          </p:nvSpPr>
          <p:spPr>
            <a:xfrm>
              <a:off x="7473139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직사각형 346">
              <a:extLst>
                <a:ext uri="{FF2B5EF4-FFF2-40B4-BE49-F238E27FC236}">
                  <a16:creationId xmlns:a16="http://schemas.microsoft.com/office/drawing/2014/main" id="{2EB3F58C-7183-4720-A5C9-E8D9EC85B82F}"/>
                </a:ext>
              </a:extLst>
            </p:cNvPr>
            <p:cNvSpPr/>
            <p:nvPr/>
          </p:nvSpPr>
          <p:spPr>
            <a:xfrm>
              <a:off x="7306885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>
              <a:extLst>
                <a:ext uri="{FF2B5EF4-FFF2-40B4-BE49-F238E27FC236}">
                  <a16:creationId xmlns:a16="http://schemas.microsoft.com/office/drawing/2014/main" id="{A445E0A8-458E-4053-8291-D0BB7EEB43AB}"/>
                </a:ext>
              </a:extLst>
            </p:cNvPr>
            <p:cNvSpPr/>
            <p:nvPr/>
          </p:nvSpPr>
          <p:spPr>
            <a:xfrm>
              <a:off x="7140631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직사각형 348">
              <a:extLst>
                <a:ext uri="{FF2B5EF4-FFF2-40B4-BE49-F238E27FC236}">
                  <a16:creationId xmlns:a16="http://schemas.microsoft.com/office/drawing/2014/main" id="{652C639C-E53F-492C-A550-77054E346BC1}"/>
                </a:ext>
              </a:extLst>
            </p:cNvPr>
            <p:cNvSpPr/>
            <p:nvPr/>
          </p:nvSpPr>
          <p:spPr>
            <a:xfrm>
              <a:off x="6974377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직사각형 349">
              <a:extLst>
                <a:ext uri="{FF2B5EF4-FFF2-40B4-BE49-F238E27FC236}">
                  <a16:creationId xmlns:a16="http://schemas.microsoft.com/office/drawing/2014/main" id="{CEF4B133-DED1-446F-A9B7-F1A072C9AB7B}"/>
                </a:ext>
              </a:extLst>
            </p:cNvPr>
            <p:cNvSpPr/>
            <p:nvPr/>
          </p:nvSpPr>
          <p:spPr>
            <a:xfrm>
              <a:off x="6808123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>
              <a:extLst>
                <a:ext uri="{FF2B5EF4-FFF2-40B4-BE49-F238E27FC236}">
                  <a16:creationId xmlns:a16="http://schemas.microsoft.com/office/drawing/2014/main" id="{58C0BB4D-4758-4926-8256-873E2D0A6B70}"/>
                </a:ext>
              </a:extLst>
            </p:cNvPr>
            <p:cNvSpPr/>
            <p:nvPr/>
          </p:nvSpPr>
          <p:spPr>
            <a:xfrm>
              <a:off x="6641869" y="3092336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직사각형 351">
              <a:extLst>
                <a:ext uri="{FF2B5EF4-FFF2-40B4-BE49-F238E27FC236}">
                  <a16:creationId xmlns:a16="http://schemas.microsoft.com/office/drawing/2014/main" id="{5C53DD30-8387-45E2-AB25-0787939A1E8A}"/>
                </a:ext>
              </a:extLst>
            </p:cNvPr>
            <p:cNvSpPr/>
            <p:nvPr/>
          </p:nvSpPr>
          <p:spPr>
            <a:xfrm>
              <a:off x="813815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직사각형 352">
              <a:extLst>
                <a:ext uri="{FF2B5EF4-FFF2-40B4-BE49-F238E27FC236}">
                  <a16:creationId xmlns:a16="http://schemas.microsoft.com/office/drawing/2014/main" id="{C3766A6D-3B5B-4951-B3B0-AE63D6B28A6B}"/>
                </a:ext>
              </a:extLst>
            </p:cNvPr>
            <p:cNvSpPr/>
            <p:nvPr/>
          </p:nvSpPr>
          <p:spPr>
            <a:xfrm>
              <a:off x="7971901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>
              <a:extLst>
                <a:ext uri="{FF2B5EF4-FFF2-40B4-BE49-F238E27FC236}">
                  <a16:creationId xmlns:a16="http://schemas.microsoft.com/office/drawing/2014/main" id="{C0839A0C-3F21-41BF-BEA0-3B8CA21F5B46}"/>
                </a:ext>
              </a:extLst>
            </p:cNvPr>
            <p:cNvSpPr/>
            <p:nvPr/>
          </p:nvSpPr>
          <p:spPr>
            <a:xfrm>
              <a:off x="7805647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사각형 354">
              <a:extLst>
                <a:ext uri="{FF2B5EF4-FFF2-40B4-BE49-F238E27FC236}">
                  <a16:creationId xmlns:a16="http://schemas.microsoft.com/office/drawing/2014/main" id="{BEB7C273-FF5A-49DA-8BCD-42D6B0538BBC}"/>
                </a:ext>
              </a:extLst>
            </p:cNvPr>
            <p:cNvSpPr/>
            <p:nvPr/>
          </p:nvSpPr>
          <p:spPr>
            <a:xfrm>
              <a:off x="763939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직사각형 355">
              <a:extLst>
                <a:ext uri="{FF2B5EF4-FFF2-40B4-BE49-F238E27FC236}">
                  <a16:creationId xmlns:a16="http://schemas.microsoft.com/office/drawing/2014/main" id="{3A34F747-B698-4077-9549-7C3B444C332D}"/>
                </a:ext>
              </a:extLst>
            </p:cNvPr>
            <p:cNvSpPr/>
            <p:nvPr/>
          </p:nvSpPr>
          <p:spPr>
            <a:xfrm>
              <a:off x="747313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>
              <a:extLst>
                <a:ext uri="{FF2B5EF4-FFF2-40B4-BE49-F238E27FC236}">
                  <a16:creationId xmlns:a16="http://schemas.microsoft.com/office/drawing/2014/main" id="{8AF9AEBD-1DC7-42E7-9C6C-FA815967DA6E}"/>
                </a:ext>
              </a:extLst>
            </p:cNvPr>
            <p:cNvSpPr/>
            <p:nvPr/>
          </p:nvSpPr>
          <p:spPr>
            <a:xfrm>
              <a:off x="7306885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직사각형 357">
              <a:extLst>
                <a:ext uri="{FF2B5EF4-FFF2-40B4-BE49-F238E27FC236}">
                  <a16:creationId xmlns:a16="http://schemas.microsoft.com/office/drawing/2014/main" id="{C52262E6-1C5B-4394-BC15-0881996077B0}"/>
                </a:ext>
              </a:extLst>
            </p:cNvPr>
            <p:cNvSpPr/>
            <p:nvPr/>
          </p:nvSpPr>
          <p:spPr>
            <a:xfrm>
              <a:off x="7140631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>
              <a:extLst>
                <a:ext uri="{FF2B5EF4-FFF2-40B4-BE49-F238E27FC236}">
                  <a16:creationId xmlns:a16="http://schemas.microsoft.com/office/drawing/2014/main" id="{47C5CA56-BBD4-4E24-8453-CD2E10CCB90F}"/>
                </a:ext>
              </a:extLst>
            </p:cNvPr>
            <p:cNvSpPr/>
            <p:nvPr/>
          </p:nvSpPr>
          <p:spPr>
            <a:xfrm>
              <a:off x="6974377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>
              <a:extLst>
                <a:ext uri="{FF2B5EF4-FFF2-40B4-BE49-F238E27FC236}">
                  <a16:creationId xmlns:a16="http://schemas.microsoft.com/office/drawing/2014/main" id="{BFBC051E-A366-42B7-A618-E9EE9F50FC71}"/>
                </a:ext>
              </a:extLst>
            </p:cNvPr>
            <p:cNvSpPr/>
            <p:nvPr/>
          </p:nvSpPr>
          <p:spPr>
            <a:xfrm>
              <a:off x="6808123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직사각형 360">
              <a:extLst>
                <a:ext uri="{FF2B5EF4-FFF2-40B4-BE49-F238E27FC236}">
                  <a16:creationId xmlns:a16="http://schemas.microsoft.com/office/drawing/2014/main" id="{EE96DD07-DC46-4B1D-9B11-2DC0AE219951}"/>
                </a:ext>
              </a:extLst>
            </p:cNvPr>
            <p:cNvSpPr/>
            <p:nvPr/>
          </p:nvSpPr>
          <p:spPr>
            <a:xfrm>
              <a:off x="6641869" y="4009507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직사각형 361">
              <a:extLst>
                <a:ext uri="{FF2B5EF4-FFF2-40B4-BE49-F238E27FC236}">
                  <a16:creationId xmlns:a16="http://schemas.microsoft.com/office/drawing/2014/main" id="{916FC53A-8082-4E82-B6BE-2C214ED52FAA}"/>
                </a:ext>
              </a:extLst>
            </p:cNvPr>
            <p:cNvSpPr/>
            <p:nvPr/>
          </p:nvSpPr>
          <p:spPr>
            <a:xfrm>
              <a:off x="8969425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>
              <a:extLst>
                <a:ext uri="{FF2B5EF4-FFF2-40B4-BE49-F238E27FC236}">
                  <a16:creationId xmlns:a16="http://schemas.microsoft.com/office/drawing/2014/main" id="{A3A9193C-7E9B-42BC-8CAA-704BCDA3DFE1}"/>
                </a:ext>
              </a:extLst>
            </p:cNvPr>
            <p:cNvSpPr/>
            <p:nvPr/>
          </p:nvSpPr>
          <p:spPr>
            <a:xfrm>
              <a:off x="8803171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직사각형 363">
              <a:extLst>
                <a:ext uri="{FF2B5EF4-FFF2-40B4-BE49-F238E27FC236}">
                  <a16:creationId xmlns:a16="http://schemas.microsoft.com/office/drawing/2014/main" id="{0091D8D2-0BD5-4FCD-A445-FC497EB29394}"/>
                </a:ext>
              </a:extLst>
            </p:cNvPr>
            <p:cNvSpPr/>
            <p:nvPr/>
          </p:nvSpPr>
          <p:spPr>
            <a:xfrm>
              <a:off x="8636917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직사각형 364">
              <a:extLst>
                <a:ext uri="{FF2B5EF4-FFF2-40B4-BE49-F238E27FC236}">
                  <a16:creationId xmlns:a16="http://schemas.microsoft.com/office/drawing/2014/main" id="{55D57EDD-7EC1-4ED3-948B-BB0503ECAEE4}"/>
                </a:ext>
              </a:extLst>
            </p:cNvPr>
            <p:cNvSpPr/>
            <p:nvPr/>
          </p:nvSpPr>
          <p:spPr>
            <a:xfrm>
              <a:off x="8470663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>
              <a:extLst>
                <a:ext uri="{FF2B5EF4-FFF2-40B4-BE49-F238E27FC236}">
                  <a16:creationId xmlns:a16="http://schemas.microsoft.com/office/drawing/2014/main" id="{9C34105C-7BF3-4BA3-85E9-8CDD7832B778}"/>
                </a:ext>
              </a:extLst>
            </p:cNvPr>
            <p:cNvSpPr/>
            <p:nvPr/>
          </p:nvSpPr>
          <p:spPr>
            <a:xfrm>
              <a:off x="8304409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직사각형 366">
              <a:extLst>
                <a:ext uri="{FF2B5EF4-FFF2-40B4-BE49-F238E27FC236}">
                  <a16:creationId xmlns:a16="http://schemas.microsoft.com/office/drawing/2014/main" id="{D389D427-BE95-416E-98B0-2C47606BA23C}"/>
                </a:ext>
              </a:extLst>
            </p:cNvPr>
            <p:cNvSpPr/>
            <p:nvPr/>
          </p:nvSpPr>
          <p:spPr>
            <a:xfrm>
              <a:off x="8138155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직사각형 367">
              <a:extLst>
                <a:ext uri="{FF2B5EF4-FFF2-40B4-BE49-F238E27FC236}">
                  <a16:creationId xmlns:a16="http://schemas.microsoft.com/office/drawing/2014/main" id="{F2F3AFE9-499E-4B83-97FC-7062AC19E975}"/>
                </a:ext>
              </a:extLst>
            </p:cNvPr>
            <p:cNvSpPr/>
            <p:nvPr/>
          </p:nvSpPr>
          <p:spPr>
            <a:xfrm>
              <a:off x="7971901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>
              <a:extLst>
                <a:ext uri="{FF2B5EF4-FFF2-40B4-BE49-F238E27FC236}">
                  <a16:creationId xmlns:a16="http://schemas.microsoft.com/office/drawing/2014/main" id="{47EEC916-CE22-410F-837C-264985637C8A}"/>
                </a:ext>
              </a:extLst>
            </p:cNvPr>
            <p:cNvSpPr/>
            <p:nvPr/>
          </p:nvSpPr>
          <p:spPr>
            <a:xfrm>
              <a:off x="7805647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직사각형 369">
              <a:extLst>
                <a:ext uri="{FF2B5EF4-FFF2-40B4-BE49-F238E27FC236}">
                  <a16:creationId xmlns:a16="http://schemas.microsoft.com/office/drawing/2014/main" id="{B340F777-64EA-4D40-9DCD-2285BA5EE88E}"/>
                </a:ext>
              </a:extLst>
            </p:cNvPr>
            <p:cNvSpPr/>
            <p:nvPr/>
          </p:nvSpPr>
          <p:spPr>
            <a:xfrm>
              <a:off x="7639393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직사각형 370">
              <a:extLst>
                <a:ext uri="{FF2B5EF4-FFF2-40B4-BE49-F238E27FC236}">
                  <a16:creationId xmlns:a16="http://schemas.microsoft.com/office/drawing/2014/main" id="{C68DECCD-3655-4E9C-A3FA-8A2811F374D3}"/>
                </a:ext>
              </a:extLst>
            </p:cNvPr>
            <p:cNvSpPr/>
            <p:nvPr/>
          </p:nvSpPr>
          <p:spPr>
            <a:xfrm>
              <a:off x="7473139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>
              <a:extLst>
                <a:ext uri="{FF2B5EF4-FFF2-40B4-BE49-F238E27FC236}">
                  <a16:creationId xmlns:a16="http://schemas.microsoft.com/office/drawing/2014/main" id="{A41F1CCD-9A97-4080-B592-0C06FE8A6302}"/>
                </a:ext>
              </a:extLst>
            </p:cNvPr>
            <p:cNvSpPr/>
            <p:nvPr/>
          </p:nvSpPr>
          <p:spPr>
            <a:xfrm>
              <a:off x="7306885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3" name="직사각형 372">
              <a:extLst>
                <a:ext uri="{FF2B5EF4-FFF2-40B4-BE49-F238E27FC236}">
                  <a16:creationId xmlns:a16="http://schemas.microsoft.com/office/drawing/2014/main" id="{78D16DC8-3AB4-44AE-8D4F-CEEAAF33C5A4}"/>
                </a:ext>
              </a:extLst>
            </p:cNvPr>
            <p:cNvSpPr/>
            <p:nvPr/>
          </p:nvSpPr>
          <p:spPr>
            <a:xfrm>
              <a:off x="7140631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직사각형 373">
              <a:extLst>
                <a:ext uri="{FF2B5EF4-FFF2-40B4-BE49-F238E27FC236}">
                  <a16:creationId xmlns:a16="http://schemas.microsoft.com/office/drawing/2014/main" id="{0CCAD180-BC57-4743-922A-6D7FE2D6A990}"/>
                </a:ext>
              </a:extLst>
            </p:cNvPr>
            <p:cNvSpPr/>
            <p:nvPr/>
          </p:nvSpPr>
          <p:spPr>
            <a:xfrm>
              <a:off x="6974377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>
              <a:extLst>
                <a:ext uri="{FF2B5EF4-FFF2-40B4-BE49-F238E27FC236}">
                  <a16:creationId xmlns:a16="http://schemas.microsoft.com/office/drawing/2014/main" id="{5500D358-4692-4E69-9BA9-61F6B962A521}"/>
                </a:ext>
              </a:extLst>
            </p:cNvPr>
            <p:cNvSpPr/>
            <p:nvPr/>
          </p:nvSpPr>
          <p:spPr>
            <a:xfrm>
              <a:off x="6808123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직사각형 375">
              <a:extLst>
                <a:ext uri="{FF2B5EF4-FFF2-40B4-BE49-F238E27FC236}">
                  <a16:creationId xmlns:a16="http://schemas.microsoft.com/office/drawing/2014/main" id="{FD7A4A65-C8EE-4384-95B0-06BFA51B4266}"/>
                </a:ext>
              </a:extLst>
            </p:cNvPr>
            <p:cNvSpPr/>
            <p:nvPr/>
          </p:nvSpPr>
          <p:spPr>
            <a:xfrm>
              <a:off x="6641869" y="4926678"/>
              <a:ext cx="116378" cy="532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77" name="그래픽 376" descr="걷기">
            <a:extLst>
              <a:ext uri="{FF2B5EF4-FFF2-40B4-BE49-F238E27FC236}">
                <a16:creationId xmlns:a16="http://schemas.microsoft.com/office/drawing/2014/main" id="{190E0E25-8BE9-4370-B4E3-F061986705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0858641" y="1493253"/>
            <a:ext cx="759123" cy="759123"/>
          </a:xfrm>
          <a:prstGeom prst="rect">
            <a:avLst/>
          </a:prstGeom>
        </p:spPr>
      </p:pic>
      <p:pic>
        <p:nvPicPr>
          <p:cNvPr id="378" name="그래픽 377" descr="걷기">
            <a:extLst>
              <a:ext uri="{FF2B5EF4-FFF2-40B4-BE49-F238E27FC236}">
                <a16:creationId xmlns:a16="http://schemas.microsoft.com/office/drawing/2014/main" id="{DB40BFB3-E398-4810-90C1-680B516F1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1132960" y="2412342"/>
            <a:ext cx="759123" cy="759123"/>
          </a:xfrm>
          <a:prstGeom prst="rect">
            <a:avLst/>
          </a:prstGeom>
        </p:spPr>
      </p:pic>
      <p:pic>
        <p:nvPicPr>
          <p:cNvPr id="379" name="그래픽 378" descr="걷기">
            <a:extLst>
              <a:ext uri="{FF2B5EF4-FFF2-40B4-BE49-F238E27FC236}">
                <a16:creationId xmlns:a16="http://schemas.microsoft.com/office/drawing/2014/main" id="{3B33DDBF-A7C2-4679-94FC-D36E28FDF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9600756" y="3327595"/>
            <a:ext cx="759123" cy="759123"/>
          </a:xfrm>
          <a:prstGeom prst="rect">
            <a:avLst/>
          </a:prstGeom>
        </p:spPr>
      </p:pic>
      <p:pic>
        <p:nvPicPr>
          <p:cNvPr id="380" name="그래픽 379" descr="걷기">
            <a:extLst>
              <a:ext uri="{FF2B5EF4-FFF2-40B4-BE49-F238E27FC236}">
                <a16:creationId xmlns:a16="http://schemas.microsoft.com/office/drawing/2014/main" id="{EE696DA0-A9F6-4FD3-AB09-181B3C465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1423207" y="4244766"/>
            <a:ext cx="759123" cy="759123"/>
          </a:xfrm>
          <a:prstGeom prst="rect">
            <a:avLst/>
          </a:prstGeom>
        </p:spPr>
      </p:pic>
      <p:pic>
        <p:nvPicPr>
          <p:cNvPr id="381" name="그래픽 380" descr="걷기">
            <a:extLst>
              <a:ext uri="{FF2B5EF4-FFF2-40B4-BE49-F238E27FC236}">
                <a16:creationId xmlns:a16="http://schemas.microsoft.com/office/drawing/2014/main" id="{6A25B825-E897-43AC-B9EE-1A28EECBD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9315302" y="5161937"/>
            <a:ext cx="759123" cy="759123"/>
          </a:xfrm>
          <a:prstGeom prst="rect">
            <a:avLst/>
          </a:prstGeom>
        </p:spPr>
      </p:pic>
      <p:pic>
        <p:nvPicPr>
          <p:cNvPr id="382" name="그래픽 381" descr="걷기">
            <a:extLst>
              <a:ext uri="{FF2B5EF4-FFF2-40B4-BE49-F238E27FC236}">
                <a16:creationId xmlns:a16="http://schemas.microsoft.com/office/drawing/2014/main" id="{971F2133-441D-4EA5-A98E-0C13FB7916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503548" y="1493253"/>
            <a:ext cx="759123" cy="759123"/>
          </a:xfrm>
          <a:prstGeom prst="rect">
            <a:avLst/>
          </a:prstGeom>
        </p:spPr>
      </p:pic>
      <p:pic>
        <p:nvPicPr>
          <p:cNvPr id="383" name="그래픽 382" descr="걷기">
            <a:extLst>
              <a:ext uri="{FF2B5EF4-FFF2-40B4-BE49-F238E27FC236}">
                <a16:creationId xmlns:a16="http://schemas.microsoft.com/office/drawing/2014/main" id="{CF8DC120-C677-4550-A87F-C4EC690F15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504698" y="2412342"/>
            <a:ext cx="759123" cy="759123"/>
          </a:xfrm>
          <a:prstGeom prst="rect">
            <a:avLst/>
          </a:prstGeom>
        </p:spPr>
      </p:pic>
      <p:pic>
        <p:nvPicPr>
          <p:cNvPr id="384" name="그래픽 383" descr="걷기">
            <a:extLst>
              <a:ext uri="{FF2B5EF4-FFF2-40B4-BE49-F238E27FC236}">
                <a16:creationId xmlns:a16="http://schemas.microsoft.com/office/drawing/2014/main" id="{A7F4B35F-C43F-4B36-B0F9-516D308B4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980679" y="3327595"/>
            <a:ext cx="759123" cy="759123"/>
          </a:xfrm>
          <a:prstGeom prst="rect">
            <a:avLst/>
          </a:prstGeom>
        </p:spPr>
      </p:pic>
      <p:pic>
        <p:nvPicPr>
          <p:cNvPr id="385" name="그래픽 384" descr="걷기">
            <a:extLst>
              <a:ext uri="{FF2B5EF4-FFF2-40B4-BE49-F238E27FC236}">
                <a16:creationId xmlns:a16="http://schemas.microsoft.com/office/drawing/2014/main" id="{932859B1-1EFC-4930-92EF-1354AE85B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935622" y="4244766"/>
            <a:ext cx="759123" cy="759123"/>
          </a:xfrm>
          <a:prstGeom prst="rect">
            <a:avLst/>
          </a:prstGeom>
        </p:spPr>
      </p:pic>
      <p:pic>
        <p:nvPicPr>
          <p:cNvPr id="386" name="그래픽 385" descr="걷기">
            <a:extLst>
              <a:ext uri="{FF2B5EF4-FFF2-40B4-BE49-F238E27FC236}">
                <a16:creationId xmlns:a16="http://schemas.microsoft.com/office/drawing/2014/main" id="{414CE19C-CEEF-4874-BF7E-EFED057E6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046916" y="5161937"/>
            <a:ext cx="759123" cy="759123"/>
          </a:xfrm>
          <a:prstGeom prst="rect">
            <a:avLst/>
          </a:prstGeom>
        </p:spPr>
      </p:pic>
      <p:sp>
        <p:nvSpPr>
          <p:cNvPr id="387" name="직사각형 386">
            <a:extLst>
              <a:ext uri="{FF2B5EF4-FFF2-40B4-BE49-F238E27FC236}">
                <a16:creationId xmlns:a16="http://schemas.microsoft.com/office/drawing/2014/main" id="{83A36A1B-BADA-436D-86D1-E59FE46F5266}"/>
              </a:ext>
            </a:extLst>
          </p:cNvPr>
          <p:cNvSpPr/>
          <p:nvPr/>
        </p:nvSpPr>
        <p:spPr>
          <a:xfrm>
            <a:off x="-13205715" y="0"/>
            <a:ext cx="12192000" cy="93694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8" name="직사각형 387">
            <a:extLst>
              <a:ext uri="{FF2B5EF4-FFF2-40B4-BE49-F238E27FC236}">
                <a16:creationId xmlns:a16="http://schemas.microsoft.com/office/drawing/2014/main" id="{B235F84E-EE35-41A0-A7DC-B479FB62C352}"/>
              </a:ext>
            </a:extLst>
          </p:cNvPr>
          <p:cNvSpPr/>
          <p:nvPr/>
        </p:nvSpPr>
        <p:spPr>
          <a:xfrm>
            <a:off x="-13205715" y="6588368"/>
            <a:ext cx="12192000" cy="2696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56562827-06A6-47F7-A5BD-170895355E5A}"/>
              </a:ext>
            </a:extLst>
          </p:cNvPr>
          <p:cNvSpPr txBox="1"/>
          <p:nvPr/>
        </p:nvSpPr>
        <p:spPr>
          <a:xfrm>
            <a:off x="-8987793" y="237637"/>
            <a:ext cx="3756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국가별 하루에 걷는 평균 거리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E71EB8F2-7712-4F6E-B353-8CFDA71B73E5}"/>
              </a:ext>
            </a:extLst>
          </p:cNvPr>
          <p:cNvSpPr txBox="1"/>
          <p:nvPr/>
        </p:nvSpPr>
        <p:spPr>
          <a:xfrm>
            <a:off x="-7542464" y="161560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한국</a:t>
            </a: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8E6C64C0-842E-4CA2-8335-94FBF88C0598}"/>
              </a:ext>
            </a:extLst>
          </p:cNvPr>
          <p:cNvSpPr txBox="1"/>
          <p:nvPr/>
        </p:nvSpPr>
        <p:spPr>
          <a:xfrm>
            <a:off x="-7542464" y="25109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일본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9AF84DF7-E216-433E-9FF2-FC493305E5D8}"/>
              </a:ext>
            </a:extLst>
          </p:cNvPr>
          <p:cNvSpPr txBox="1"/>
          <p:nvPr/>
        </p:nvSpPr>
        <p:spPr>
          <a:xfrm>
            <a:off x="-7542464" y="344440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중국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769F1B4A-2573-4B91-A759-ACE071893FD2}"/>
              </a:ext>
            </a:extLst>
          </p:cNvPr>
          <p:cNvSpPr txBox="1"/>
          <p:nvPr/>
        </p:nvSpPr>
        <p:spPr>
          <a:xfrm>
            <a:off x="-7542464" y="43397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미국</a:t>
            </a:r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D175F046-796B-4588-93DA-B6C98D329172}"/>
              </a:ext>
            </a:extLst>
          </p:cNvPr>
          <p:cNvSpPr txBox="1"/>
          <p:nvPr/>
        </p:nvSpPr>
        <p:spPr>
          <a:xfrm>
            <a:off x="-7542464" y="5292252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영국</a:t>
            </a:r>
          </a:p>
        </p:txBody>
      </p:sp>
    </p:spTree>
    <p:extLst>
      <p:ext uri="{BB962C8B-B14F-4D97-AF65-F5344CB8AC3E}">
        <p14:creationId xmlns:p14="http://schemas.microsoft.com/office/powerpoint/2010/main" val="3788655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87</Words>
  <Application>Microsoft Office PowerPoint</Application>
  <PresentationFormat>와이드스크린</PresentationFormat>
  <Paragraphs>41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KoPub돋움체 Bold</vt:lpstr>
      <vt:lpstr>KoPub돋움체 Medium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림</dc:creator>
  <cp:lastModifiedBy>윤상림</cp:lastModifiedBy>
  <cp:revision>5</cp:revision>
  <dcterms:created xsi:type="dcterms:W3CDTF">2017-12-30T08:06:35Z</dcterms:created>
  <dcterms:modified xsi:type="dcterms:W3CDTF">2018-10-24T13:33:26Z</dcterms:modified>
</cp:coreProperties>
</file>