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0" r:id="rId2"/>
    <p:sldId id="363" r:id="rId3"/>
    <p:sldId id="338" r:id="rId4"/>
    <p:sldId id="341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69202F6-2315-4C0D-9DB6-B9B360FDD3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0F2CC11-05FA-4CD3-8381-6E180939E3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ACE82C4-B977-479B-86E8-F28309F2C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435C8F4-46D4-4BCE-B6DF-6891D3D36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8250483-12A5-43FD-912F-A8B0A71E0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0389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557D1A4-E363-4B5F-BBD5-C6AEF5636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7A5041B-BF6C-452F-87E2-2A481BFBAC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41B21-64CD-45DA-920C-664372EFB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3AEFAA9-8559-4E43-BC16-052AD586E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41CEBB-68A3-4D00-A74C-54B21E2F8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126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AF6E7B8-B835-4061-965F-25B8E2E35F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D32D44F-551B-46BD-9ED1-FAE65DC94C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DD58510-1B5D-4500-997C-4D547B323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262BAB6-4F72-47AD-A493-4E0A53AFB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0FAAA14-95A9-4AFA-92C7-5525B7CF4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9186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A40C791-6B7B-41D0-A474-01A6C0B0A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A176A5B-5ACB-4D34-BD61-D2DE2448B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8012C7A-9B5B-4E5A-ABB7-81BA52440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BE4189B-23C5-401E-932C-B56BBB252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6A5CF2A-7FCC-479A-80FD-0DF8E6C9F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7112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B592641-9B81-4FB8-ABE0-8316C83B7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2634C0C-14F7-409D-A08D-09412F8991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6C6C894-5A7C-423C-BDCF-DBBDB2337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E9C0285-E9C5-47B1-91B3-06D199C36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5A249A3-37F9-4837-B246-B6C78267C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8093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F10EA3-9E44-44F5-9F64-2A539ABAF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FEB6F31-38C3-43DF-B358-464E628D81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CA1E9AA-85BA-4535-8E71-C092C55455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F2BB835-2418-444D-A855-07DF623EC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78B21D5-BB40-4D7C-AC23-289E760FA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28B9FCC-178F-4BC1-941F-87ECDEB42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2728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DC61E80-F63E-4513-B14B-C7AC1E61A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9FFA382-7584-4F5F-A85D-C539CBAE2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4653342-BDBE-4CF5-B2D3-6A131F8987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4CAF634-8A3F-4446-BC2C-143AA107D8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2F955F2-1916-45B6-8C6C-66250C2F77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284B4F4-51C1-4914-B023-1BE1B84F3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71781F4-C05A-4628-B032-BCCBBBB46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6CBF6A1-00E6-4D99-8002-67C5DF38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8262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2718608-B650-407F-80BC-B988EDD0B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C1303B65-9C16-4BE6-B506-3EBDFA6D7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9BF0A7A-1141-4372-BCCF-065DBCA41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CF556C1-B88E-4431-9BED-99026899D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0312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8A7B6529-EE82-4B63-B3EB-C0E6EF0B4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1F8CBF8-6EF5-49A0-9226-3CE78510E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453DADC-D78C-41C0-82F4-23BEB9CF1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1373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12EB38-F855-4A96-8FD9-5B3756E2B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8CE96EB-80FC-411E-B362-20EB3E0B6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9300A4A-23EE-42F0-9034-6F9EEAE6A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E1CB350-1D0E-4D2E-BDB3-2361A4718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85F5CD8-CF27-44D9-A3B1-41054D4C1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CCEB0F3-9F58-494F-865C-A0249266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8554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A3F88B-D7CE-48D8-84DF-E3FC5D4D3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E0FC78D-7B26-4416-8ADD-0AADA5BE20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50A4C3A-63DB-48B6-90AB-443B26C344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8EA75AF-17A0-45BD-B320-EB79C5E14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54AE179-C683-4ED9-8441-C5AC3DA57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0A284B9-ACA1-4F35-8821-BD25F270D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1718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1655D8A-5A71-451B-985E-94A8CFC7A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1260453-2748-4FDB-8D29-3838F7EA51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06619AD-DBE9-43D7-A107-EB222D17B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2D71F1-E4CC-4151-9968-A28222A6C4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A311826-C216-4293-99D3-B31E56077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7007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12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>
            <a:extLst>
              <a:ext uri="{FF2B5EF4-FFF2-40B4-BE49-F238E27FC236}">
                <a16:creationId xmlns:a16="http://schemas.microsoft.com/office/drawing/2014/main" id="{3DCFEFCD-DD1C-421B-95A9-41D9835640F3}"/>
              </a:ext>
            </a:extLst>
          </p:cNvPr>
          <p:cNvGrpSpPr/>
          <p:nvPr/>
        </p:nvGrpSpPr>
        <p:grpSpPr>
          <a:xfrm>
            <a:off x="-13143" y="-13290"/>
            <a:ext cx="5964000" cy="6871290"/>
            <a:chOff x="-13143" y="-13290"/>
            <a:chExt cx="6152438" cy="6871290"/>
          </a:xfrm>
        </p:grpSpPr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id="{FD422C8E-5DFE-462E-BCD7-1AFD59051DC2}"/>
                </a:ext>
              </a:extLst>
            </p:cNvPr>
            <p:cNvGrpSpPr/>
            <p:nvPr/>
          </p:nvGrpSpPr>
          <p:grpSpPr>
            <a:xfrm>
              <a:off x="-1302" y="0"/>
              <a:ext cx="6140597" cy="6858000"/>
              <a:chOff x="16294906" y="-8310033"/>
              <a:chExt cx="6140597" cy="6858000"/>
            </a:xfrm>
          </p:grpSpPr>
          <p:sp>
            <p:nvSpPr>
              <p:cNvPr id="81" name="자유형: 도형 80">
                <a:extLst>
                  <a:ext uri="{FF2B5EF4-FFF2-40B4-BE49-F238E27FC236}">
                    <a16:creationId xmlns:a16="http://schemas.microsoft.com/office/drawing/2014/main" id="{2252E44B-5273-4F05-B99D-58C38E338263}"/>
                  </a:ext>
                </a:extLst>
              </p:cNvPr>
              <p:cNvSpPr/>
              <p:nvPr/>
            </p:nvSpPr>
            <p:spPr>
              <a:xfrm>
                <a:off x="16442389" y="-8310033"/>
                <a:ext cx="5993114" cy="6858000"/>
              </a:xfrm>
              <a:custGeom>
                <a:avLst/>
                <a:gdLst>
                  <a:gd name="connsiteX0" fmla="*/ 0 w 5993114"/>
                  <a:gd name="connsiteY0" fmla="*/ 0 h 6858000"/>
                  <a:gd name="connsiteX1" fmla="*/ 4336089 w 5993114"/>
                  <a:gd name="connsiteY1" fmla="*/ 0 h 6858000"/>
                  <a:gd name="connsiteX2" fmla="*/ 4391357 w 5993114"/>
                  <a:gd name="connsiteY2" fmla="*/ 43432 h 6858000"/>
                  <a:gd name="connsiteX3" fmla="*/ 5993114 w 5993114"/>
                  <a:gd name="connsiteY3" fmla="*/ 3439886 h 6858000"/>
                  <a:gd name="connsiteX4" fmla="*/ 4391357 w 5993114"/>
                  <a:gd name="connsiteY4" fmla="*/ 6836341 h 6858000"/>
                  <a:gd name="connsiteX5" fmla="*/ 4363795 w 5993114"/>
                  <a:gd name="connsiteY5" fmla="*/ 6858000 h 6858000"/>
                  <a:gd name="connsiteX6" fmla="*/ 0 w 5993114"/>
                  <a:gd name="connsiteY6" fmla="*/ 685800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93114" h="6858000">
                    <a:moveTo>
                      <a:pt x="0" y="0"/>
                    </a:moveTo>
                    <a:lnTo>
                      <a:pt x="4336089" y="0"/>
                    </a:lnTo>
                    <a:lnTo>
                      <a:pt x="4391357" y="43432"/>
                    </a:lnTo>
                    <a:cubicBezTo>
                      <a:pt x="5369590" y="850742"/>
                      <a:pt x="5993114" y="2072498"/>
                      <a:pt x="5993114" y="3439886"/>
                    </a:cubicBezTo>
                    <a:cubicBezTo>
                      <a:pt x="5993114" y="4807274"/>
                      <a:pt x="5369590" y="6029030"/>
                      <a:pt x="4391357" y="6836341"/>
                    </a:cubicBezTo>
                    <a:lnTo>
                      <a:pt x="4363795" y="6858000"/>
                    </a:lnTo>
                    <a:lnTo>
                      <a:pt x="0" y="685800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82" name="그림 81">
                <a:extLst>
                  <a:ext uri="{FF2B5EF4-FFF2-40B4-BE49-F238E27FC236}">
                    <a16:creationId xmlns:a16="http://schemas.microsoft.com/office/drawing/2014/main" id="{D811ADC8-4F3C-403E-ABF5-EF6040C0B5C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email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-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H="1">
                <a:off x="16294906" y="-8310033"/>
                <a:ext cx="5993114" cy="6858000"/>
              </a:xfrm>
              <a:custGeom>
                <a:avLst/>
                <a:gdLst>
                  <a:gd name="connsiteX0" fmla="*/ 5993114 w 5993114"/>
                  <a:gd name="connsiteY0" fmla="*/ 0 h 6858000"/>
                  <a:gd name="connsiteX1" fmla="*/ 1657024 w 5993114"/>
                  <a:gd name="connsiteY1" fmla="*/ 0 h 6858000"/>
                  <a:gd name="connsiteX2" fmla="*/ 1601758 w 5993114"/>
                  <a:gd name="connsiteY2" fmla="*/ 43432 h 6858000"/>
                  <a:gd name="connsiteX3" fmla="*/ 0 w 5993114"/>
                  <a:gd name="connsiteY3" fmla="*/ 3439886 h 6858000"/>
                  <a:gd name="connsiteX4" fmla="*/ 1601758 w 5993114"/>
                  <a:gd name="connsiteY4" fmla="*/ 6836341 h 6858000"/>
                  <a:gd name="connsiteX5" fmla="*/ 1629320 w 5993114"/>
                  <a:gd name="connsiteY5" fmla="*/ 6858000 h 6858000"/>
                  <a:gd name="connsiteX6" fmla="*/ 5993114 w 5993114"/>
                  <a:gd name="connsiteY6" fmla="*/ 685800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93114" h="6858000">
                    <a:moveTo>
                      <a:pt x="5993114" y="0"/>
                    </a:moveTo>
                    <a:lnTo>
                      <a:pt x="1657024" y="0"/>
                    </a:lnTo>
                    <a:lnTo>
                      <a:pt x="1601758" y="43432"/>
                    </a:lnTo>
                    <a:cubicBezTo>
                      <a:pt x="623524" y="850742"/>
                      <a:pt x="0" y="2072498"/>
                      <a:pt x="0" y="3439886"/>
                    </a:cubicBezTo>
                    <a:cubicBezTo>
                      <a:pt x="0" y="4807274"/>
                      <a:pt x="623524" y="6029030"/>
                      <a:pt x="1601758" y="6836341"/>
                    </a:cubicBezTo>
                    <a:lnTo>
                      <a:pt x="1629320" y="6858000"/>
                    </a:lnTo>
                    <a:lnTo>
                      <a:pt x="5993114" y="6858000"/>
                    </a:lnTo>
                    <a:close/>
                  </a:path>
                </a:pathLst>
              </a:custGeom>
            </p:spPr>
          </p:pic>
        </p:grpSp>
        <p:sp>
          <p:nvSpPr>
            <p:cNvPr id="83" name="자유형: 도형 82">
              <a:extLst>
                <a:ext uri="{FF2B5EF4-FFF2-40B4-BE49-F238E27FC236}">
                  <a16:creationId xmlns:a16="http://schemas.microsoft.com/office/drawing/2014/main" id="{B4E1FD95-3BE6-40B5-9BEE-ABC244524253}"/>
                </a:ext>
              </a:extLst>
            </p:cNvPr>
            <p:cNvSpPr/>
            <p:nvPr/>
          </p:nvSpPr>
          <p:spPr>
            <a:xfrm>
              <a:off x="-6948" y="-13290"/>
              <a:ext cx="5993114" cy="6858000"/>
            </a:xfrm>
            <a:custGeom>
              <a:avLst/>
              <a:gdLst>
                <a:gd name="connsiteX0" fmla="*/ 0 w 5993114"/>
                <a:gd name="connsiteY0" fmla="*/ 0 h 6858000"/>
                <a:gd name="connsiteX1" fmla="*/ 4336089 w 5993114"/>
                <a:gd name="connsiteY1" fmla="*/ 0 h 6858000"/>
                <a:gd name="connsiteX2" fmla="*/ 4391357 w 5993114"/>
                <a:gd name="connsiteY2" fmla="*/ 43432 h 6858000"/>
                <a:gd name="connsiteX3" fmla="*/ 5993114 w 5993114"/>
                <a:gd name="connsiteY3" fmla="*/ 3439886 h 6858000"/>
                <a:gd name="connsiteX4" fmla="*/ 4391357 w 5993114"/>
                <a:gd name="connsiteY4" fmla="*/ 6836341 h 6858000"/>
                <a:gd name="connsiteX5" fmla="*/ 4363795 w 5993114"/>
                <a:gd name="connsiteY5" fmla="*/ 6858000 h 6858000"/>
                <a:gd name="connsiteX6" fmla="*/ 0 w 5993114"/>
                <a:gd name="connsiteY6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93114" h="6858000">
                  <a:moveTo>
                    <a:pt x="0" y="0"/>
                  </a:moveTo>
                  <a:lnTo>
                    <a:pt x="4336089" y="0"/>
                  </a:lnTo>
                  <a:lnTo>
                    <a:pt x="4391357" y="43432"/>
                  </a:lnTo>
                  <a:cubicBezTo>
                    <a:pt x="5369590" y="850742"/>
                    <a:pt x="5993114" y="2072498"/>
                    <a:pt x="5993114" y="3439886"/>
                  </a:cubicBezTo>
                  <a:cubicBezTo>
                    <a:pt x="5993114" y="4807274"/>
                    <a:pt x="5369590" y="6029030"/>
                    <a:pt x="4391357" y="6836341"/>
                  </a:cubicBezTo>
                  <a:lnTo>
                    <a:pt x="436379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F68E25">
                <a:alpha val="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자유형: 도형 83">
              <a:extLst>
                <a:ext uri="{FF2B5EF4-FFF2-40B4-BE49-F238E27FC236}">
                  <a16:creationId xmlns:a16="http://schemas.microsoft.com/office/drawing/2014/main" id="{A92641F0-603C-47BB-92DC-CAFDBB55BAA1}"/>
                </a:ext>
              </a:extLst>
            </p:cNvPr>
            <p:cNvSpPr/>
            <p:nvPr/>
          </p:nvSpPr>
          <p:spPr>
            <a:xfrm>
              <a:off x="-13143" y="-6645"/>
              <a:ext cx="5993114" cy="6858000"/>
            </a:xfrm>
            <a:custGeom>
              <a:avLst/>
              <a:gdLst>
                <a:gd name="connsiteX0" fmla="*/ 0 w 5993114"/>
                <a:gd name="connsiteY0" fmla="*/ 0 h 6858000"/>
                <a:gd name="connsiteX1" fmla="*/ 4336089 w 5993114"/>
                <a:gd name="connsiteY1" fmla="*/ 0 h 6858000"/>
                <a:gd name="connsiteX2" fmla="*/ 4391357 w 5993114"/>
                <a:gd name="connsiteY2" fmla="*/ 43432 h 6858000"/>
                <a:gd name="connsiteX3" fmla="*/ 5993114 w 5993114"/>
                <a:gd name="connsiteY3" fmla="*/ 3439886 h 6858000"/>
                <a:gd name="connsiteX4" fmla="*/ 4391357 w 5993114"/>
                <a:gd name="connsiteY4" fmla="*/ 6836341 h 6858000"/>
                <a:gd name="connsiteX5" fmla="*/ 4363795 w 5993114"/>
                <a:gd name="connsiteY5" fmla="*/ 6858000 h 6858000"/>
                <a:gd name="connsiteX6" fmla="*/ 0 w 5993114"/>
                <a:gd name="connsiteY6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93114" h="6858000">
                  <a:moveTo>
                    <a:pt x="0" y="0"/>
                  </a:moveTo>
                  <a:lnTo>
                    <a:pt x="4336089" y="0"/>
                  </a:lnTo>
                  <a:lnTo>
                    <a:pt x="4391357" y="43432"/>
                  </a:lnTo>
                  <a:cubicBezTo>
                    <a:pt x="5369590" y="850742"/>
                    <a:pt x="5993114" y="2072498"/>
                    <a:pt x="5993114" y="3439886"/>
                  </a:cubicBezTo>
                  <a:cubicBezTo>
                    <a:pt x="5993114" y="4807274"/>
                    <a:pt x="5369590" y="6029030"/>
                    <a:pt x="4391357" y="6836341"/>
                  </a:cubicBezTo>
                  <a:lnTo>
                    <a:pt x="436379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ED0C6E">
                <a:alpha val="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1" name="타원 60">
            <a:extLst>
              <a:ext uri="{FF2B5EF4-FFF2-40B4-BE49-F238E27FC236}">
                <a16:creationId xmlns:a16="http://schemas.microsoft.com/office/drawing/2014/main" id="{02D370D7-2CF2-41C7-851A-1830CC6102EE}"/>
              </a:ext>
            </a:extLst>
          </p:cNvPr>
          <p:cNvSpPr/>
          <p:nvPr/>
        </p:nvSpPr>
        <p:spPr>
          <a:xfrm rot="21428833" flipH="1">
            <a:off x="-2723340" y="4150705"/>
            <a:ext cx="3149662" cy="3149662"/>
          </a:xfrm>
          <a:prstGeom prst="ellipse">
            <a:avLst/>
          </a:prstGeom>
          <a:gradFill>
            <a:gsLst>
              <a:gs pos="70000">
                <a:srgbClr val="E0002A">
                  <a:alpha val="65000"/>
                </a:srgbClr>
              </a:gs>
              <a:gs pos="0">
                <a:srgbClr val="F68E25">
                  <a:alpha val="40000"/>
                </a:srgb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타원 62">
            <a:extLst>
              <a:ext uri="{FF2B5EF4-FFF2-40B4-BE49-F238E27FC236}">
                <a16:creationId xmlns:a16="http://schemas.microsoft.com/office/drawing/2014/main" id="{D732BFC8-8F94-4812-9712-374A1FB7FEF4}"/>
              </a:ext>
            </a:extLst>
          </p:cNvPr>
          <p:cNvSpPr/>
          <p:nvPr/>
        </p:nvSpPr>
        <p:spPr>
          <a:xfrm flipH="1">
            <a:off x="4524099" y="4338948"/>
            <a:ext cx="754900" cy="754900"/>
          </a:xfrm>
          <a:prstGeom prst="ellipse">
            <a:avLst/>
          </a:prstGeom>
          <a:gradFill>
            <a:gsLst>
              <a:gs pos="70000">
                <a:srgbClr val="E0002A">
                  <a:alpha val="15000"/>
                </a:srgbClr>
              </a:gs>
              <a:gs pos="0">
                <a:srgbClr val="F68E25">
                  <a:alpha val="15000"/>
                </a:srgb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67" name="그룹 66">
            <a:extLst>
              <a:ext uri="{FF2B5EF4-FFF2-40B4-BE49-F238E27FC236}">
                <a16:creationId xmlns:a16="http://schemas.microsoft.com/office/drawing/2014/main" id="{3297D8BF-B225-4EAE-8530-312C83DD6636}"/>
              </a:ext>
            </a:extLst>
          </p:cNvPr>
          <p:cNvGrpSpPr/>
          <p:nvPr/>
        </p:nvGrpSpPr>
        <p:grpSpPr>
          <a:xfrm flipH="1">
            <a:off x="240650" y="646762"/>
            <a:ext cx="1310697" cy="1252795"/>
            <a:chOff x="3496925" y="849598"/>
            <a:chExt cx="2390576" cy="2284969"/>
          </a:xfrm>
        </p:grpSpPr>
        <p:sp>
          <p:nvSpPr>
            <p:cNvPr id="68" name="타원 67">
              <a:extLst>
                <a:ext uri="{FF2B5EF4-FFF2-40B4-BE49-F238E27FC236}">
                  <a16:creationId xmlns:a16="http://schemas.microsoft.com/office/drawing/2014/main" id="{FBE004D9-5627-420D-8DA9-E7A04698FD72}"/>
                </a:ext>
              </a:extLst>
            </p:cNvPr>
            <p:cNvSpPr/>
            <p:nvPr/>
          </p:nvSpPr>
          <p:spPr>
            <a:xfrm rot="9900000">
              <a:off x="4198896" y="1445962"/>
              <a:ext cx="1688605" cy="1688605"/>
            </a:xfrm>
            <a:prstGeom prst="ellipse">
              <a:avLst/>
            </a:prstGeom>
            <a:gradFill>
              <a:gsLst>
                <a:gs pos="70000">
                  <a:srgbClr val="E0002A">
                    <a:alpha val="10000"/>
                  </a:srgbClr>
                </a:gs>
                <a:gs pos="0">
                  <a:srgbClr val="F68E25">
                    <a:alpha val="20000"/>
                  </a:srgb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9" name="타원 68">
              <a:extLst>
                <a:ext uri="{FF2B5EF4-FFF2-40B4-BE49-F238E27FC236}">
                  <a16:creationId xmlns:a16="http://schemas.microsoft.com/office/drawing/2014/main" id="{FE8D19A4-E1F9-47C3-AE89-A1591EE4056E}"/>
                </a:ext>
              </a:extLst>
            </p:cNvPr>
            <p:cNvSpPr/>
            <p:nvPr/>
          </p:nvSpPr>
          <p:spPr>
            <a:xfrm>
              <a:off x="3496925" y="849598"/>
              <a:ext cx="1211432" cy="1211432"/>
            </a:xfrm>
            <a:prstGeom prst="ellipse">
              <a:avLst/>
            </a:prstGeom>
            <a:gradFill>
              <a:gsLst>
                <a:gs pos="70000">
                  <a:srgbClr val="E0002A">
                    <a:alpha val="10000"/>
                  </a:srgbClr>
                </a:gs>
                <a:gs pos="0">
                  <a:srgbClr val="F68E25">
                    <a:alpha val="10000"/>
                  </a:srgb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71" name="그룹 70">
            <a:extLst>
              <a:ext uri="{FF2B5EF4-FFF2-40B4-BE49-F238E27FC236}">
                <a16:creationId xmlns:a16="http://schemas.microsoft.com/office/drawing/2014/main" id="{5E7C5A05-5400-4344-BDCE-0F460FA45A33}"/>
              </a:ext>
            </a:extLst>
          </p:cNvPr>
          <p:cNvGrpSpPr/>
          <p:nvPr/>
        </p:nvGrpSpPr>
        <p:grpSpPr>
          <a:xfrm flipH="1">
            <a:off x="2018398" y="5166702"/>
            <a:ext cx="1724268" cy="1396866"/>
            <a:chOff x="3863732" y="5166703"/>
            <a:chExt cx="1316809" cy="1066775"/>
          </a:xfrm>
        </p:grpSpPr>
        <p:sp>
          <p:nvSpPr>
            <p:cNvPr id="72" name="타원 71">
              <a:extLst>
                <a:ext uri="{FF2B5EF4-FFF2-40B4-BE49-F238E27FC236}">
                  <a16:creationId xmlns:a16="http://schemas.microsoft.com/office/drawing/2014/main" id="{6B51EE3F-838C-49A5-A919-42061E01EA9F}"/>
                </a:ext>
              </a:extLst>
            </p:cNvPr>
            <p:cNvSpPr/>
            <p:nvPr/>
          </p:nvSpPr>
          <p:spPr>
            <a:xfrm rot="2486327">
              <a:off x="3863732" y="5174643"/>
              <a:ext cx="1058835" cy="1058835"/>
            </a:xfrm>
            <a:prstGeom prst="ellipse">
              <a:avLst/>
            </a:prstGeom>
            <a:solidFill>
              <a:srgbClr val="E0032A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3" name="타원 72">
              <a:extLst>
                <a:ext uri="{FF2B5EF4-FFF2-40B4-BE49-F238E27FC236}">
                  <a16:creationId xmlns:a16="http://schemas.microsoft.com/office/drawing/2014/main" id="{80CC365A-B12F-4F32-A2AD-C30143D7A3DD}"/>
                </a:ext>
              </a:extLst>
            </p:cNvPr>
            <p:cNvSpPr/>
            <p:nvPr/>
          </p:nvSpPr>
          <p:spPr>
            <a:xfrm rot="2486327">
              <a:off x="4696721" y="5166703"/>
              <a:ext cx="483820" cy="483820"/>
            </a:xfrm>
            <a:prstGeom prst="ellipse">
              <a:avLst/>
            </a:prstGeom>
            <a:solidFill>
              <a:srgbClr val="F68E25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74" name="타원 73">
            <a:extLst>
              <a:ext uri="{FF2B5EF4-FFF2-40B4-BE49-F238E27FC236}">
                <a16:creationId xmlns:a16="http://schemas.microsoft.com/office/drawing/2014/main" id="{E2B80D80-8053-4C66-B89C-D1B7CCDCB204}"/>
              </a:ext>
            </a:extLst>
          </p:cNvPr>
          <p:cNvSpPr/>
          <p:nvPr/>
        </p:nvSpPr>
        <p:spPr>
          <a:xfrm rot="19113673" flipH="1">
            <a:off x="3621850" y="146657"/>
            <a:ext cx="654097" cy="654097"/>
          </a:xfrm>
          <a:prstGeom prst="ellipse">
            <a:avLst/>
          </a:prstGeom>
          <a:solidFill>
            <a:srgbClr val="E0032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5" name="그룹 74">
            <a:extLst>
              <a:ext uri="{FF2B5EF4-FFF2-40B4-BE49-F238E27FC236}">
                <a16:creationId xmlns:a16="http://schemas.microsoft.com/office/drawing/2014/main" id="{AE4CA826-71C4-4BAC-9047-DF80C99E9D9A}"/>
              </a:ext>
            </a:extLst>
          </p:cNvPr>
          <p:cNvGrpSpPr/>
          <p:nvPr/>
        </p:nvGrpSpPr>
        <p:grpSpPr>
          <a:xfrm rot="12433987" flipH="1">
            <a:off x="4611900" y="3338004"/>
            <a:ext cx="507353" cy="368713"/>
            <a:chOff x="2279945" y="3521236"/>
            <a:chExt cx="616878" cy="448309"/>
          </a:xfrm>
        </p:grpSpPr>
        <p:sp>
          <p:nvSpPr>
            <p:cNvPr id="76" name="타원 75">
              <a:extLst>
                <a:ext uri="{FF2B5EF4-FFF2-40B4-BE49-F238E27FC236}">
                  <a16:creationId xmlns:a16="http://schemas.microsoft.com/office/drawing/2014/main" id="{2F6843DB-B38F-4B8D-9398-69B9265B4020}"/>
                </a:ext>
              </a:extLst>
            </p:cNvPr>
            <p:cNvSpPr/>
            <p:nvPr/>
          </p:nvSpPr>
          <p:spPr>
            <a:xfrm rot="2486327">
              <a:off x="2448514" y="3521236"/>
              <a:ext cx="448309" cy="448309"/>
            </a:xfrm>
            <a:prstGeom prst="ellipse">
              <a:avLst/>
            </a:prstGeom>
            <a:solidFill>
              <a:srgbClr val="E0032A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7" name="타원 76">
              <a:extLst>
                <a:ext uri="{FF2B5EF4-FFF2-40B4-BE49-F238E27FC236}">
                  <a16:creationId xmlns:a16="http://schemas.microsoft.com/office/drawing/2014/main" id="{42ED6A19-76EC-4D1F-9223-9FDB1D91CACD}"/>
                </a:ext>
              </a:extLst>
            </p:cNvPr>
            <p:cNvSpPr/>
            <p:nvPr/>
          </p:nvSpPr>
          <p:spPr>
            <a:xfrm rot="2486327">
              <a:off x="2279945" y="3572160"/>
              <a:ext cx="293356" cy="293356"/>
            </a:xfrm>
            <a:prstGeom prst="ellipse">
              <a:avLst/>
            </a:prstGeom>
            <a:solidFill>
              <a:srgbClr val="E0032A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5" name="그룹 84">
            <a:extLst>
              <a:ext uri="{FF2B5EF4-FFF2-40B4-BE49-F238E27FC236}">
                <a16:creationId xmlns:a16="http://schemas.microsoft.com/office/drawing/2014/main" id="{D1738053-32BC-4E1A-910C-EA3E9AF86D52}"/>
              </a:ext>
            </a:extLst>
          </p:cNvPr>
          <p:cNvGrpSpPr/>
          <p:nvPr/>
        </p:nvGrpSpPr>
        <p:grpSpPr>
          <a:xfrm>
            <a:off x="6093823" y="2095144"/>
            <a:ext cx="6128030" cy="1361587"/>
            <a:chOff x="6240900" y="1533535"/>
            <a:chExt cx="6128030" cy="1361587"/>
          </a:xfrm>
        </p:grpSpPr>
        <p:sp>
          <p:nvSpPr>
            <p:cNvPr id="86" name="직사각형 85">
              <a:extLst>
                <a:ext uri="{FF2B5EF4-FFF2-40B4-BE49-F238E27FC236}">
                  <a16:creationId xmlns:a16="http://schemas.microsoft.com/office/drawing/2014/main" id="{21F56EC0-C746-4271-854E-13F073F4141E}"/>
                </a:ext>
              </a:extLst>
            </p:cNvPr>
            <p:cNvSpPr/>
            <p:nvPr/>
          </p:nvSpPr>
          <p:spPr>
            <a:xfrm>
              <a:off x="6272930" y="2064125"/>
              <a:ext cx="6096000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사회혁신부서가 주최한 첫 행사기획이다</a:t>
              </a:r>
              <a:r>
                <a:rPr lang="en-US" altLang="ko-KR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. </a:t>
              </a:r>
            </a:p>
            <a:p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야외무대 사용시 기후에 제약을 받아 듣던가 말던가 프로젝트는 </a:t>
              </a:r>
              <a:endPara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endParaRPr>
            </a:p>
            <a:p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올해 상하반기 진행 시</a:t>
              </a:r>
              <a:r>
                <a:rPr lang="en-US" altLang="ko-KR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, </a:t>
              </a:r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상반기는 야외</a:t>
              </a:r>
              <a:r>
                <a:rPr lang="en-US" altLang="ko-KR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,</a:t>
              </a:r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 하반기는 실내에서 진행할 예정이다</a:t>
              </a:r>
              <a:r>
                <a:rPr lang="en-US" altLang="ko-KR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. </a:t>
              </a:r>
            </a:p>
            <a:p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예상보다 많은 사람들이 참여해 행사를 기획한 루키들이 큰 힘과 경험을 얻었습니다</a:t>
              </a:r>
              <a:r>
                <a:rPr lang="en-US" altLang="ko-KR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.</a:t>
              </a:r>
              <a:endParaRPr lang="ko-KR" altLang="en-US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endParaRPr>
            </a:p>
          </p:txBody>
        </p:sp>
        <p:cxnSp>
          <p:nvCxnSpPr>
            <p:cNvPr id="87" name="직선 연결선 86">
              <a:extLst>
                <a:ext uri="{FF2B5EF4-FFF2-40B4-BE49-F238E27FC236}">
                  <a16:creationId xmlns:a16="http://schemas.microsoft.com/office/drawing/2014/main" id="{D5799811-A54D-447D-9BFD-E1653B379F93}"/>
                </a:ext>
              </a:extLst>
            </p:cNvPr>
            <p:cNvCxnSpPr>
              <a:cxnSpLocks/>
            </p:cNvCxnSpPr>
            <p:nvPr/>
          </p:nvCxnSpPr>
          <p:spPr>
            <a:xfrm>
              <a:off x="6375400" y="2006600"/>
              <a:ext cx="53213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직사각형 87">
              <a:extLst>
                <a:ext uri="{FF2B5EF4-FFF2-40B4-BE49-F238E27FC236}">
                  <a16:creationId xmlns:a16="http://schemas.microsoft.com/office/drawing/2014/main" id="{F2813CF1-3965-45F7-8978-D099CD75FA1C}"/>
                </a:ext>
              </a:extLst>
            </p:cNvPr>
            <p:cNvSpPr/>
            <p:nvPr/>
          </p:nvSpPr>
          <p:spPr>
            <a:xfrm>
              <a:off x="6240900" y="1533535"/>
              <a:ext cx="219964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2400" spc="-100" dirty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성과 및 향후 계획</a:t>
              </a:r>
            </a:p>
          </p:txBody>
        </p:sp>
        <p:sp>
          <p:nvSpPr>
            <p:cNvPr id="89" name="직사각형 88">
              <a:extLst>
                <a:ext uri="{FF2B5EF4-FFF2-40B4-BE49-F238E27FC236}">
                  <a16:creationId xmlns:a16="http://schemas.microsoft.com/office/drawing/2014/main" id="{8F025121-4E8D-4087-855B-FD3A392AF367}"/>
                </a:ext>
              </a:extLst>
            </p:cNvPr>
            <p:cNvSpPr/>
            <p:nvPr/>
          </p:nvSpPr>
          <p:spPr>
            <a:xfrm>
              <a:off x="8285952" y="1673235"/>
              <a:ext cx="185339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dirty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Output and Future Plan</a:t>
              </a:r>
              <a:endParaRPr lang="ko-KR" altLang="en-US" sz="12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</p:grpSp>
      <p:grpSp>
        <p:nvGrpSpPr>
          <p:cNvPr id="90" name="그룹 89">
            <a:extLst>
              <a:ext uri="{FF2B5EF4-FFF2-40B4-BE49-F238E27FC236}">
                <a16:creationId xmlns:a16="http://schemas.microsoft.com/office/drawing/2014/main" id="{0F4FA400-5488-45E2-997D-B6E845CFE985}"/>
              </a:ext>
            </a:extLst>
          </p:cNvPr>
          <p:cNvGrpSpPr/>
          <p:nvPr/>
        </p:nvGrpSpPr>
        <p:grpSpPr>
          <a:xfrm>
            <a:off x="6093823" y="3604638"/>
            <a:ext cx="6128030" cy="1546253"/>
            <a:chOff x="6240900" y="1533535"/>
            <a:chExt cx="6128030" cy="1546253"/>
          </a:xfrm>
        </p:grpSpPr>
        <p:sp>
          <p:nvSpPr>
            <p:cNvPr id="91" name="직사각형 90">
              <a:extLst>
                <a:ext uri="{FF2B5EF4-FFF2-40B4-BE49-F238E27FC236}">
                  <a16:creationId xmlns:a16="http://schemas.microsoft.com/office/drawing/2014/main" id="{263FE1CC-46F2-43D2-BD71-4F43332ABB57}"/>
                </a:ext>
              </a:extLst>
            </p:cNvPr>
            <p:cNvSpPr/>
            <p:nvPr/>
          </p:nvSpPr>
          <p:spPr>
            <a:xfrm>
              <a:off x="6272930" y="2064125"/>
              <a:ext cx="6096000" cy="101566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지역에 있는 대학생들에게 자신감과 자존감을 회복하는 기회를 제공합니다</a:t>
              </a:r>
              <a:r>
                <a:rPr lang="en-US" altLang="ko-KR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.</a:t>
              </a:r>
            </a:p>
            <a:p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또한</a:t>
              </a:r>
              <a:r>
                <a:rPr lang="en-US" altLang="ko-KR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, </a:t>
              </a:r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이러한 행사가 흥행하였을 때</a:t>
              </a:r>
              <a:r>
                <a:rPr lang="en-US" altLang="ko-KR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 </a:t>
              </a:r>
              <a:r>
                <a:rPr lang="ko-KR" altLang="en-US" sz="1200" dirty="0" err="1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타학교</a:t>
              </a:r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 루키들이 지역별로 행사를</a:t>
              </a:r>
              <a:endPara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endParaRPr>
            </a:p>
            <a:p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벤치마킹하여 더 큰 프로젝트로 나아갔으면 하는 바람입니다</a:t>
              </a:r>
              <a:r>
                <a:rPr lang="en-US" altLang="ko-KR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.</a:t>
              </a:r>
            </a:p>
            <a:p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뿐만 아니라 </a:t>
              </a:r>
              <a:r>
                <a:rPr lang="ko-KR" altLang="en-US" sz="1200" dirty="0" err="1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버스킹과</a:t>
              </a:r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 같은 공연 형식을 띄고 있어 각종 행사에서</a:t>
              </a:r>
              <a:endPara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endParaRPr>
            </a:p>
            <a:p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학내의 다른 동아리들과 협력하고 교류하는 기회를 마련할 수 있습니다</a:t>
              </a:r>
              <a:r>
                <a:rPr lang="en-US" altLang="ko-KR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.</a:t>
              </a:r>
            </a:p>
          </p:txBody>
        </p:sp>
        <p:cxnSp>
          <p:nvCxnSpPr>
            <p:cNvPr id="92" name="직선 연결선 91">
              <a:extLst>
                <a:ext uri="{FF2B5EF4-FFF2-40B4-BE49-F238E27FC236}">
                  <a16:creationId xmlns:a16="http://schemas.microsoft.com/office/drawing/2014/main" id="{1AD2AAFE-BE3A-4C7A-8B09-B26D0151691F}"/>
                </a:ext>
              </a:extLst>
            </p:cNvPr>
            <p:cNvCxnSpPr>
              <a:cxnSpLocks/>
            </p:cNvCxnSpPr>
            <p:nvPr/>
          </p:nvCxnSpPr>
          <p:spPr>
            <a:xfrm>
              <a:off x="6375400" y="2006600"/>
              <a:ext cx="53213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CCED3DA3-D7BD-49D5-82D2-EA6530FC0BC7}"/>
                </a:ext>
              </a:extLst>
            </p:cNvPr>
            <p:cNvSpPr/>
            <p:nvPr/>
          </p:nvSpPr>
          <p:spPr>
            <a:xfrm>
              <a:off x="6240900" y="1533535"/>
              <a:ext cx="120417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2400" spc="-100" dirty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기대효과</a:t>
              </a:r>
            </a:p>
          </p:txBody>
        </p:sp>
        <p:sp>
          <p:nvSpPr>
            <p:cNvPr id="94" name="직사각형 93">
              <a:extLst>
                <a:ext uri="{FF2B5EF4-FFF2-40B4-BE49-F238E27FC236}">
                  <a16:creationId xmlns:a16="http://schemas.microsoft.com/office/drawing/2014/main" id="{CC982501-66D4-4A6A-B7F0-D29F1E244AC8}"/>
                </a:ext>
              </a:extLst>
            </p:cNvPr>
            <p:cNvSpPr/>
            <p:nvPr/>
          </p:nvSpPr>
          <p:spPr>
            <a:xfrm>
              <a:off x="7335160" y="1673235"/>
              <a:ext cx="151868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dirty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Expectancy Effects</a:t>
              </a:r>
              <a:endParaRPr lang="ko-KR" altLang="en-US" sz="12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</p:grpSp>
      <p:pic>
        <p:nvPicPr>
          <p:cNvPr id="107" name="그림 106">
            <a:extLst>
              <a:ext uri="{FF2B5EF4-FFF2-40B4-BE49-F238E27FC236}">
                <a16:creationId xmlns:a16="http://schemas.microsoft.com/office/drawing/2014/main" id="{82EA063F-CADC-4366-825B-CC8E15D45D8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09736" y="2773641"/>
            <a:ext cx="4830433" cy="4830433"/>
          </a:xfrm>
          <a:prstGeom prst="ellipse">
            <a:avLst/>
          </a:prstGeom>
          <a:ln w="63500">
            <a:solidFill>
              <a:srgbClr val="BFBFBF"/>
            </a:solidFill>
          </a:ln>
        </p:spPr>
      </p:pic>
    </p:spTree>
    <p:extLst>
      <p:ext uri="{BB962C8B-B14F-4D97-AF65-F5344CB8AC3E}">
        <p14:creationId xmlns:p14="http://schemas.microsoft.com/office/powerpoint/2010/main" val="2220697712"/>
      </p:ext>
    </p:extLst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타원 51">
            <a:extLst>
              <a:ext uri="{FF2B5EF4-FFF2-40B4-BE49-F238E27FC236}">
                <a16:creationId xmlns:a16="http://schemas.microsoft.com/office/drawing/2014/main" id="{68443AC4-CB3F-4F54-8166-553F09744D32}"/>
              </a:ext>
            </a:extLst>
          </p:cNvPr>
          <p:cNvSpPr/>
          <p:nvPr/>
        </p:nvSpPr>
        <p:spPr>
          <a:xfrm rot="171167">
            <a:off x="1073547" y="4695763"/>
            <a:ext cx="3149662" cy="3149662"/>
          </a:xfrm>
          <a:prstGeom prst="ellipse">
            <a:avLst/>
          </a:prstGeom>
          <a:gradFill>
            <a:gsLst>
              <a:gs pos="70000">
                <a:srgbClr val="E0002A">
                  <a:alpha val="40000"/>
                </a:srgbClr>
              </a:gs>
              <a:gs pos="0">
                <a:srgbClr val="F68E25">
                  <a:alpha val="40000"/>
                </a:srgb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타원 53">
            <a:extLst>
              <a:ext uri="{FF2B5EF4-FFF2-40B4-BE49-F238E27FC236}">
                <a16:creationId xmlns:a16="http://schemas.microsoft.com/office/drawing/2014/main" id="{2113650F-C1D6-4304-BE34-5CF3A3F912D9}"/>
              </a:ext>
            </a:extLst>
          </p:cNvPr>
          <p:cNvSpPr/>
          <p:nvPr/>
        </p:nvSpPr>
        <p:spPr>
          <a:xfrm rot="171167">
            <a:off x="6879684" y="5686652"/>
            <a:ext cx="3149662" cy="3149662"/>
          </a:xfrm>
          <a:prstGeom prst="ellipse">
            <a:avLst/>
          </a:prstGeom>
          <a:gradFill>
            <a:gsLst>
              <a:gs pos="70000">
                <a:srgbClr val="E0002A">
                  <a:alpha val="40000"/>
                </a:srgbClr>
              </a:gs>
              <a:gs pos="0">
                <a:srgbClr val="F68E25">
                  <a:alpha val="40000"/>
                </a:srgb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>
            <a:extLst>
              <a:ext uri="{FF2B5EF4-FFF2-40B4-BE49-F238E27FC236}">
                <a16:creationId xmlns:a16="http://schemas.microsoft.com/office/drawing/2014/main" id="{3E7E2E84-4F99-418C-9E6A-577E80DDAA5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21678" y="1538807"/>
            <a:ext cx="6652304" cy="6652304"/>
          </a:xfrm>
          <a:prstGeom prst="ellipse">
            <a:avLst/>
          </a:prstGeom>
          <a:ln w="63500">
            <a:solidFill>
              <a:srgbClr val="F68E25">
                <a:alpha val="30000"/>
              </a:srgbClr>
            </a:solidFill>
          </a:ln>
        </p:spPr>
      </p:pic>
      <p:grpSp>
        <p:nvGrpSpPr>
          <p:cNvPr id="14" name="그룹 13">
            <a:extLst>
              <a:ext uri="{FF2B5EF4-FFF2-40B4-BE49-F238E27FC236}">
                <a16:creationId xmlns:a16="http://schemas.microsoft.com/office/drawing/2014/main" id="{492CC985-E14D-4991-8A90-AB4A669F8E97}"/>
              </a:ext>
            </a:extLst>
          </p:cNvPr>
          <p:cNvGrpSpPr/>
          <p:nvPr/>
        </p:nvGrpSpPr>
        <p:grpSpPr>
          <a:xfrm>
            <a:off x="8751812" y="4626171"/>
            <a:ext cx="1893427" cy="1809782"/>
            <a:chOff x="3496925" y="849598"/>
            <a:chExt cx="2390576" cy="2284969"/>
          </a:xfrm>
        </p:grpSpPr>
        <p:sp>
          <p:nvSpPr>
            <p:cNvPr id="50" name="타원 49">
              <a:extLst>
                <a:ext uri="{FF2B5EF4-FFF2-40B4-BE49-F238E27FC236}">
                  <a16:creationId xmlns:a16="http://schemas.microsoft.com/office/drawing/2014/main" id="{BF4A30EF-7FB4-49B4-A7E1-8AADD39E04F3}"/>
                </a:ext>
              </a:extLst>
            </p:cNvPr>
            <p:cNvSpPr/>
            <p:nvPr/>
          </p:nvSpPr>
          <p:spPr>
            <a:xfrm rot="9900000">
              <a:off x="4198896" y="1445962"/>
              <a:ext cx="1688605" cy="1688605"/>
            </a:xfrm>
            <a:prstGeom prst="ellipse">
              <a:avLst/>
            </a:prstGeom>
            <a:gradFill>
              <a:gsLst>
                <a:gs pos="70000">
                  <a:srgbClr val="E0002A">
                    <a:alpha val="10000"/>
                  </a:srgbClr>
                </a:gs>
                <a:gs pos="0">
                  <a:srgbClr val="F68E25">
                    <a:alpha val="20000"/>
                  </a:srgb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1" name="타원 50">
              <a:extLst>
                <a:ext uri="{FF2B5EF4-FFF2-40B4-BE49-F238E27FC236}">
                  <a16:creationId xmlns:a16="http://schemas.microsoft.com/office/drawing/2014/main" id="{7E713C79-8308-44F8-A121-7CB627BCD870}"/>
                </a:ext>
              </a:extLst>
            </p:cNvPr>
            <p:cNvSpPr/>
            <p:nvPr/>
          </p:nvSpPr>
          <p:spPr>
            <a:xfrm>
              <a:off x="3496925" y="849598"/>
              <a:ext cx="1211432" cy="1211432"/>
            </a:xfrm>
            <a:prstGeom prst="ellipse">
              <a:avLst/>
            </a:prstGeom>
            <a:gradFill>
              <a:gsLst>
                <a:gs pos="70000">
                  <a:srgbClr val="E0002A">
                    <a:alpha val="10000"/>
                  </a:srgbClr>
                </a:gs>
                <a:gs pos="0">
                  <a:srgbClr val="F68E25">
                    <a:alpha val="10000"/>
                  </a:srgb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64" name="타원 63">
            <a:extLst>
              <a:ext uri="{FF2B5EF4-FFF2-40B4-BE49-F238E27FC236}">
                <a16:creationId xmlns:a16="http://schemas.microsoft.com/office/drawing/2014/main" id="{F4BAA6DC-484A-4ED5-8C66-7601831C6FFC}"/>
              </a:ext>
            </a:extLst>
          </p:cNvPr>
          <p:cNvSpPr/>
          <p:nvPr/>
        </p:nvSpPr>
        <p:spPr>
          <a:xfrm rot="2486327">
            <a:off x="10746956" y="3104088"/>
            <a:ext cx="201748" cy="201748"/>
          </a:xfrm>
          <a:prstGeom prst="ellipse">
            <a:avLst/>
          </a:prstGeom>
          <a:solidFill>
            <a:srgbClr val="E0032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C0FC3FF6-4F4A-4B81-995A-CCA789AEAD95}"/>
              </a:ext>
            </a:extLst>
          </p:cNvPr>
          <p:cNvGrpSpPr/>
          <p:nvPr/>
        </p:nvGrpSpPr>
        <p:grpSpPr>
          <a:xfrm rot="2400542">
            <a:off x="586418" y="2129948"/>
            <a:ext cx="464003" cy="337209"/>
            <a:chOff x="2279945" y="3521236"/>
            <a:chExt cx="616878" cy="448309"/>
          </a:xfrm>
        </p:grpSpPr>
        <p:sp>
          <p:nvSpPr>
            <p:cNvPr id="7" name="타원 6">
              <a:extLst>
                <a:ext uri="{FF2B5EF4-FFF2-40B4-BE49-F238E27FC236}">
                  <a16:creationId xmlns:a16="http://schemas.microsoft.com/office/drawing/2014/main" id="{C236BE6F-1AB6-4112-B109-0BB7779165D8}"/>
                </a:ext>
              </a:extLst>
            </p:cNvPr>
            <p:cNvSpPr/>
            <p:nvPr/>
          </p:nvSpPr>
          <p:spPr>
            <a:xfrm rot="2486327">
              <a:off x="2448514" y="3521236"/>
              <a:ext cx="448309" cy="448309"/>
            </a:xfrm>
            <a:prstGeom prst="ellipse">
              <a:avLst/>
            </a:prstGeom>
            <a:solidFill>
              <a:srgbClr val="E0032A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6" name="타원 65">
              <a:extLst>
                <a:ext uri="{FF2B5EF4-FFF2-40B4-BE49-F238E27FC236}">
                  <a16:creationId xmlns:a16="http://schemas.microsoft.com/office/drawing/2014/main" id="{AC901727-F8B2-4562-8EDA-93C20AF9FAC2}"/>
                </a:ext>
              </a:extLst>
            </p:cNvPr>
            <p:cNvSpPr/>
            <p:nvPr/>
          </p:nvSpPr>
          <p:spPr>
            <a:xfrm rot="2486327">
              <a:off x="2279945" y="3572160"/>
              <a:ext cx="293356" cy="293356"/>
            </a:xfrm>
            <a:prstGeom prst="ellipse">
              <a:avLst/>
            </a:prstGeom>
            <a:solidFill>
              <a:srgbClr val="E0032A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pic>
        <p:nvPicPr>
          <p:cNvPr id="23" name="그림 22">
            <a:extLst>
              <a:ext uri="{FF2B5EF4-FFF2-40B4-BE49-F238E27FC236}">
                <a16:creationId xmlns:a16="http://schemas.microsoft.com/office/drawing/2014/main" id="{A99F4524-6A12-48CE-BF0A-375424758E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89988" y="2773641"/>
            <a:ext cx="4830433" cy="4830433"/>
          </a:xfrm>
          <a:prstGeom prst="ellipse">
            <a:avLst/>
          </a:prstGeom>
          <a:ln w="63500">
            <a:solidFill>
              <a:srgbClr val="E0002A">
                <a:alpha val="60000"/>
              </a:srgbClr>
            </a:solidFill>
          </a:ln>
        </p:spPr>
      </p:pic>
      <p:pic>
        <p:nvPicPr>
          <p:cNvPr id="27" name="그림 26">
            <a:extLst>
              <a:ext uri="{FF2B5EF4-FFF2-40B4-BE49-F238E27FC236}">
                <a16:creationId xmlns:a16="http://schemas.microsoft.com/office/drawing/2014/main" id="{D307EB71-5DDB-4432-B46E-0415C9C156D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63500" y="356685"/>
            <a:ext cx="2890685" cy="2890685"/>
          </a:xfrm>
          <a:prstGeom prst="ellipse">
            <a:avLst/>
          </a:prstGeom>
          <a:ln w="63500">
            <a:gradFill>
              <a:gsLst>
                <a:gs pos="0">
                  <a:srgbClr val="ED0C6E">
                    <a:alpha val="80000"/>
                  </a:srgbClr>
                </a:gs>
                <a:gs pos="100000">
                  <a:srgbClr val="F68E25">
                    <a:alpha val="80000"/>
                  </a:srgbClr>
                </a:gs>
              </a:gsLst>
              <a:lin ang="2400000" scaled="0"/>
            </a:gradFill>
          </a:ln>
        </p:spPr>
      </p:pic>
      <p:sp>
        <p:nvSpPr>
          <p:cNvPr id="55" name="타원 54">
            <a:extLst>
              <a:ext uri="{FF2B5EF4-FFF2-40B4-BE49-F238E27FC236}">
                <a16:creationId xmlns:a16="http://schemas.microsoft.com/office/drawing/2014/main" id="{03274CC8-B13E-4FBB-BA0C-6179843688CE}"/>
              </a:ext>
            </a:extLst>
          </p:cNvPr>
          <p:cNvSpPr/>
          <p:nvPr/>
        </p:nvSpPr>
        <p:spPr>
          <a:xfrm rot="2486327">
            <a:off x="7913336" y="2189050"/>
            <a:ext cx="414699" cy="414699"/>
          </a:xfrm>
          <a:prstGeom prst="ellipse">
            <a:avLst/>
          </a:prstGeom>
          <a:solidFill>
            <a:srgbClr val="E0032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0" name="타원 59">
            <a:extLst>
              <a:ext uri="{FF2B5EF4-FFF2-40B4-BE49-F238E27FC236}">
                <a16:creationId xmlns:a16="http://schemas.microsoft.com/office/drawing/2014/main" id="{36427FE8-52DF-4F90-9AF6-DF35BE14A43B}"/>
              </a:ext>
            </a:extLst>
          </p:cNvPr>
          <p:cNvSpPr/>
          <p:nvPr/>
        </p:nvSpPr>
        <p:spPr>
          <a:xfrm rot="2486327">
            <a:off x="330586" y="4311985"/>
            <a:ext cx="414699" cy="414699"/>
          </a:xfrm>
          <a:prstGeom prst="ellipse">
            <a:avLst/>
          </a:prstGeom>
          <a:solidFill>
            <a:srgbClr val="E0032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0" name="그룹 69">
            <a:extLst>
              <a:ext uri="{FF2B5EF4-FFF2-40B4-BE49-F238E27FC236}">
                <a16:creationId xmlns:a16="http://schemas.microsoft.com/office/drawing/2014/main" id="{CD6CBBA9-6A15-447B-B091-BA242500C4D2}"/>
              </a:ext>
            </a:extLst>
          </p:cNvPr>
          <p:cNvGrpSpPr/>
          <p:nvPr/>
        </p:nvGrpSpPr>
        <p:grpSpPr>
          <a:xfrm rot="2276866">
            <a:off x="1828411" y="3576355"/>
            <a:ext cx="618921" cy="449794"/>
            <a:chOff x="2279945" y="3521236"/>
            <a:chExt cx="616878" cy="448309"/>
          </a:xfrm>
        </p:grpSpPr>
        <p:sp>
          <p:nvSpPr>
            <p:cNvPr id="78" name="타원 77">
              <a:extLst>
                <a:ext uri="{FF2B5EF4-FFF2-40B4-BE49-F238E27FC236}">
                  <a16:creationId xmlns:a16="http://schemas.microsoft.com/office/drawing/2014/main" id="{E68EB004-16F9-409A-B95F-E8F8A0B6AB19}"/>
                </a:ext>
              </a:extLst>
            </p:cNvPr>
            <p:cNvSpPr/>
            <p:nvPr/>
          </p:nvSpPr>
          <p:spPr>
            <a:xfrm rot="2486327">
              <a:off x="2448514" y="3521236"/>
              <a:ext cx="448309" cy="448309"/>
            </a:xfrm>
            <a:prstGeom prst="ellipse">
              <a:avLst/>
            </a:prstGeom>
            <a:solidFill>
              <a:srgbClr val="E0032A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0" name="타원 79">
              <a:extLst>
                <a:ext uri="{FF2B5EF4-FFF2-40B4-BE49-F238E27FC236}">
                  <a16:creationId xmlns:a16="http://schemas.microsoft.com/office/drawing/2014/main" id="{9B5AF529-CF0E-4184-BD68-501D3BBAAE70}"/>
                </a:ext>
              </a:extLst>
            </p:cNvPr>
            <p:cNvSpPr/>
            <p:nvPr/>
          </p:nvSpPr>
          <p:spPr>
            <a:xfrm rot="2486327">
              <a:off x="2279945" y="3572160"/>
              <a:ext cx="293356" cy="293356"/>
            </a:xfrm>
            <a:prstGeom prst="ellipse">
              <a:avLst/>
            </a:prstGeom>
            <a:solidFill>
              <a:srgbClr val="E0032A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1" name="그룹 60">
            <a:extLst>
              <a:ext uri="{FF2B5EF4-FFF2-40B4-BE49-F238E27FC236}">
                <a16:creationId xmlns:a16="http://schemas.microsoft.com/office/drawing/2014/main" id="{244246AB-3A9D-4666-BC27-A46915C71CF5}"/>
              </a:ext>
            </a:extLst>
          </p:cNvPr>
          <p:cNvGrpSpPr/>
          <p:nvPr/>
        </p:nvGrpSpPr>
        <p:grpSpPr>
          <a:xfrm rot="2276866">
            <a:off x="6213726" y="1529188"/>
            <a:ext cx="618921" cy="449794"/>
            <a:chOff x="2279945" y="3521236"/>
            <a:chExt cx="616878" cy="448309"/>
          </a:xfrm>
        </p:grpSpPr>
        <p:sp>
          <p:nvSpPr>
            <p:cNvPr id="63" name="타원 62">
              <a:extLst>
                <a:ext uri="{FF2B5EF4-FFF2-40B4-BE49-F238E27FC236}">
                  <a16:creationId xmlns:a16="http://schemas.microsoft.com/office/drawing/2014/main" id="{C60364CA-393C-465D-8769-751D8DFAC7CE}"/>
                </a:ext>
              </a:extLst>
            </p:cNvPr>
            <p:cNvSpPr/>
            <p:nvPr/>
          </p:nvSpPr>
          <p:spPr>
            <a:xfrm rot="2486327">
              <a:off x="2448514" y="3521236"/>
              <a:ext cx="448309" cy="448309"/>
            </a:xfrm>
            <a:prstGeom prst="ellipse">
              <a:avLst/>
            </a:prstGeom>
            <a:solidFill>
              <a:srgbClr val="E0032A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7" name="타원 66">
              <a:extLst>
                <a:ext uri="{FF2B5EF4-FFF2-40B4-BE49-F238E27FC236}">
                  <a16:creationId xmlns:a16="http://schemas.microsoft.com/office/drawing/2014/main" id="{B6B39896-025C-46F4-9D86-9B877903C5A5}"/>
                </a:ext>
              </a:extLst>
            </p:cNvPr>
            <p:cNvSpPr/>
            <p:nvPr/>
          </p:nvSpPr>
          <p:spPr>
            <a:xfrm rot="2486327">
              <a:off x="2279945" y="3572160"/>
              <a:ext cx="293356" cy="293356"/>
            </a:xfrm>
            <a:prstGeom prst="ellipse">
              <a:avLst/>
            </a:prstGeom>
            <a:solidFill>
              <a:srgbClr val="F68E25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8" name="그룹 67">
            <a:extLst>
              <a:ext uri="{FF2B5EF4-FFF2-40B4-BE49-F238E27FC236}">
                <a16:creationId xmlns:a16="http://schemas.microsoft.com/office/drawing/2014/main" id="{1ABEAC62-FA07-4043-A702-24AB00D05438}"/>
              </a:ext>
            </a:extLst>
          </p:cNvPr>
          <p:cNvGrpSpPr/>
          <p:nvPr/>
        </p:nvGrpSpPr>
        <p:grpSpPr>
          <a:xfrm rot="8801202">
            <a:off x="11025289" y="1230022"/>
            <a:ext cx="618921" cy="449794"/>
            <a:chOff x="2279945" y="3521236"/>
            <a:chExt cx="616878" cy="448309"/>
          </a:xfrm>
        </p:grpSpPr>
        <p:sp>
          <p:nvSpPr>
            <p:cNvPr id="69" name="타원 68">
              <a:extLst>
                <a:ext uri="{FF2B5EF4-FFF2-40B4-BE49-F238E27FC236}">
                  <a16:creationId xmlns:a16="http://schemas.microsoft.com/office/drawing/2014/main" id="{A32D6CD2-09B1-4152-854F-4BF5D0FE28DC}"/>
                </a:ext>
              </a:extLst>
            </p:cNvPr>
            <p:cNvSpPr/>
            <p:nvPr/>
          </p:nvSpPr>
          <p:spPr>
            <a:xfrm rot="2486327">
              <a:off x="2448514" y="3521236"/>
              <a:ext cx="448309" cy="448309"/>
            </a:xfrm>
            <a:prstGeom prst="ellipse">
              <a:avLst/>
            </a:prstGeom>
            <a:solidFill>
              <a:srgbClr val="E0032A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1" name="타원 70">
              <a:extLst>
                <a:ext uri="{FF2B5EF4-FFF2-40B4-BE49-F238E27FC236}">
                  <a16:creationId xmlns:a16="http://schemas.microsoft.com/office/drawing/2014/main" id="{3FB25BE9-B714-4A58-8EE2-89B5A5083146}"/>
                </a:ext>
              </a:extLst>
            </p:cNvPr>
            <p:cNvSpPr/>
            <p:nvPr/>
          </p:nvSpPr>
          <p:spPr>
            <a:xfrm rot="2486327">
              <a:off x="2279945" y="3572160"/>
              <a:ext cx="293356" cy="293356"/>
            </a:xfrm>
            <a:prstGeom prst="ellipse">
              <a:avLst/>
            </a:prstGeom>
            <a:solidFill>
              <a:srgbClr val="E0032A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65" name="타원 64">
            <a:extLst>
              <a:ext uri="{FF2B5EF4-FFF2-40B4-BE49-F238E27FC236}">
                <a16:creationId xmlns:a16="http://schemas.microsoft.com/office/drawing/2014/main" id="{FFE3617D-5904-4B02-BE6D-4768BD481505}"/>
              </a:ext>
            </a:extLst>
          </p:cNvPr>
          <p:cNvSpPr/>
          <p:nvPr/>
        </p:nvSpPr>
        <p:spPr>
          <a:xfrm rot="2486327">
            <a:off x="3953669" y="5854938"/>
            <a:ext cx="527309" cy="527309"/>
          </a:xfrm>
          <a:prstGeom prst="ellipse">
            <a:avLst/>
          </a:prstGeom>
          <a:solidFill>
            <a:srgbClr val="F68E25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134D7CB7-BAB1-47CF-B1AD-8AC5E7874983}"/>
              </a:ext>
            </a:extLst>
          </p:cNvPr>
          <p:cNvGrpSpPr/>
          <p:nvPr/>
        </p:nvGrpSpPr>
        <p:grpSpPr>
          <a:xfrm>
            <a:off x="245265" y="313316"/>
            <a:ext cx="2680542" cy="765986"/>
            <a:chOff x="245265" y="313316"/>
            <a:chExt cx="2680542" cy="765986"/>
          </a:xfrm>
        </p:grpSpPr>
        <p:sp>
          <p:nvSpPr>
            <p:cNvPr id="56" name="직사각형 55">
              <a:extLst>
                <a:ext uri="{FF2B5EF4-FFF2-40B4-BE49-F238E27FC236}">
                  <a16:creationId xmlns:a16="http://schemas.microsoft.com/office/drawing/2014/main" id="{56F77F3C-A5B1-4AE5-B6CC-729880A9FA93}"/>
                </a:ext>
              </a:extLst>
            </p:cNvPr>
            <p:cNvSpPr/>
            <p:nvPr/>
          </p:nvSpPr>
          <p:spPr>
            <a:xfrm>
              <a:off x="251105" y="483957"/>
              <a:ext cx="1435008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100" spc="-1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영남대 </a:t>
              </a:r>
              <a:r>
                <a:rPr lang="en-US" altLang="ko-KR" sz="1100" spc="-1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– </a:t>
              </a:r>
              <a:r>
                <a:rPr lang="ko-KR" altLang="en-US" sz="1100" spc="-1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인하대 연합행사</a:t>
              </a:r>
              <a:endParaRPr lang="en-US" altLang="ko-KR" sz="1100" spc="-1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grpSp>
          <p:nvGrpSpPr>
            <p:cNvPr id="10" name="그룹 9">
              <a:extLst>
                <a:ext uri="{FF2B5EF4-FFF2-40B4-BE49-F238E27FC236}">
                  <a16:creationId xmlns:a16="http://schemas.microsoft.com/office/drawing/2014/main" id="{7D79D7EE-81FE-4828-A585-50B287ADD305}"/>
                </a:ext>
              </a:extLst>
            </p:cNvPr>
            <p:cNvGrpSpPr/>
            <p:nvPr/>
          </p:nvGrpSpPr>
          <p:grpSpPr>
            <a:xfrm>
              <a:off x="337042" y="313316"/>
              <a:ext cx="838691" cy="253916"/>
              <a:chOff x="-981377" y="-1320222"/>
              <a:chExt cx="838691" cy="253916"/>
            </a:xfrm>
          </p:grpSpPr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FB312E8B-0C2E-43A9-9D70-F9779F9DFD28}"/>
                  </a:ext>
                </a:extLst>
              </p:cNvPr>
              <p:cNvSpPr/>
              <p:nvPr/>
            </p:nvSpPr>
            <p:spPr>
              <a:xfrm>
                <a:off x="-972456" y="-1291770"/>
                <a:ext cx="820850" cy="182108"/>
              </a:xfrm>
              <a:prstGeom prst="rect">
                <a:avLst/>
              </a:prstGeom>
              <a:gradFill>
                <a:gsLst>
                  <a:gs pos="70000">
                    <a:srgbClr val="E0002A"/>
                  </a:gs>
                  <a:gs pos="0">
                    <a:srgbClr val="F68E25"/>
                  </a:gs>
                </a:gsLst>
                <a:lin ang="120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  <p:sp>
            <p:nvSpPr>
              <p:cNvPr id="8" name="직사각형 7">
                <a:extLst>
                  <a:ext uri="{FF2B5EF4-FFF2-40B4-BE49-F238E27FC236}">
                    <a16:creationId xmlns:a16="http://schemas.microsoft.com/office/drawing/2014/main" id="{95F0407E-DECF-4040-A0AB-25E7EEC42DD0}"/>
                  </a:ext>
                </a:extLst>
              </p:cNvPr>
              <p:cNvSpPr/>
              <p:nvPr/>
            </p:nvSpPr>
            <p:spPr>
              <a:xfrm>
                <a:off x="-981377" y="-1320222"/>
                <a:ext cx="838691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ko-KR" altLang="en-US" sz="1050" spc="-100" dirty="0">
                    <a:ln>
                      <a:solidFill>
                        <a:schemeClr val="bg1"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KoPub돋움체 Bold" panose="02020603020101020101" pitchFamily="18" charset="-127"/>
                    <a:ea typeface="KoPub돋움체 Bold" panose="02020603020101020101" pitchFamily="18" charset="-127"/>
                  </a:rPr>
                  <a:t>연합행사부서</a:t>
                </a:r>
                <a:endParaRPr lang="en-US" altLang="ko-KR" sz="1050" spc="-100" dirty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endParaRPr>
              </a:p>
            </p:txBody>
          </p:sp>
        </p:grp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475B3388-7F69-4097-B631-91D81C753FAE}"/>
                </a:ext>
              </a:extLst>
            </p:cNvPr>
            <p:cNvSpPr/>
            <p:nvPr/>
          </p:nvSpPr>
          <p:spPr>
            <a:xfrm>
              <a:off x="245265" y="586859"/>
              <a:ext cx="2680542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2600" spc="-100" dirty="0" err="1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한국전통유산살리기</a:t>
              </a:r>
              <a:endParaRPr lang="ko-KR" altLang="en-US" sz="2600" spc="-1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grpSp>
        <p:nvGrpSpPr>
          <p:cNvPr id="4" name="그룹 3">
            <a:extLst>
              <a:ext uri="{FF2B5EF4-FFF2-40B4-BE49-F238E27FC236}">
                <a16:creationId xmlns:a16="http://schemas.microsoft.com/office/drawing/2014/main" id="{4555BB6F-9965-4A12-8457-936B000D453E}"/>
              </a:ext>
            </a:extLst>
          </p:cNvPr>
          <p:cNvGrpSpPr/>
          <p:nvPr/>
        </p:nvGrpSpPr>
        <p:grpSpPr>
          <a:xfrm>
            <a:off x="3297770" y="1702803"/>
            <a:ext cx="2561360" cy="1320758"/>
            <a:chOff x="4067027" y="2022117"/>
            <a:chExt cx="2561360" cy="1320758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B13D005-59B0-481E-9DC2-73352D4A1AA0}"/>
                </a:ext>
              </a:extLst>
            </p:cNvPr>
            <p:cNvSpPr txBox="1"/>
            <p:nvPr/>
          </p:nvSpPr>
          <p:spPr>
            <a:xfrm>
              <a:off x="4093814" y="2511878"/>
              <a:ext cx="253457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한옥이 가진 전통적 가치를 계승하고 이를 통해 지역 재생과 문화적 가치</a:t>
              </a:r>
              <a:endPara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endParaRPr>
            </a:p>
            <a:p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확산의 구심점으로의 역할과 위상을 확립하고자 했습니다</a:t>
              </a:r>
            </a:p>
          </p:txBody>
        </p:sp>
        <p:cxnSp>
          <p:nvCxnSpPr>
            <p:cNvPr id="31" name="직선 연결선 30">
              <a:extLst>
                <a:ext uri="{FF2B5EF4-FFF2-40B4-BE49-F238E27FC236}">
                  <a16:creationId xmlns:a16="http://schemas.microsoft.com/office/drawing/2014/main" id="{80E8F34B-EB4E-4ACA-93ED-C19348B0062B}"/>
                </a:ext>
              </a:extLst>
            </p:cNvPr>
            <p:cNvCxnSpPr>
              <a:cxnSpLocks/>
            </p:cNvCxnSpPr>
            <p:nvPr/>
          </p:nvCxnSpPr>
          <p:spPr>
            <a:xfrm>
              <a:off x="4175603" y="2483782"/>
              <a:ext cx="2213788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직사각형 35">
              <a:extLst>
                <a:ext uri="{FF2B5EF4-FFF2-40B4-BE49-F238E27FC236}">
                  <a16:creationId xmlns:a16="http://schemas.microsoft.com/office/drawing/2014/main" id="{14204992-C904-4979-A9C7-0D75DF46C21B}"/>
                </a:ext>
              </a:extLst>
            </p:cNvPr>
            <p:cNvSpPr/>
            <p:nvPr/>
          </p:nvSpPr>
          <p:spPr>
            <a:xfrm>
              <a:off x="4067027" y="2022117"/>
              <a:ext cx="120417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2400" spc="-100" dirty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행사개요</a:t>
              </a:r>
            </a:p>
          </p:txBody>
        </p:sp>
        <p:sp>
          <p:nvSpPr>
            <p:cNvPr id="37" name="직사각형 36">
              <a:extLst>
                <a:ext uri="{FF2B5EF4-FFF2-40B4-BE49-F238E27FC236}">
                  <a16:creationId xmlns:a16="http://schemas.microsoft.com/office/drawing/2014/main" id="{B8D0E925-8969-4701-9320-7A664457190E}"/>
                </a:ext>
              </a:extLst>
            </p:cNvPr>
            <p:cNvSpPr/>
            <p:nvPr/>
          </p:nvSpPr>
          <p:spPr>
            <a:xfrm>
              <a:off x="5184979" y="2161817"/>
              <a:ext cx="12768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dirty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Event Overview</a:t>
              </a:r>
              <a:endParaRPr lang="ko-KR" altLang="en-US" sz="12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CD736691-23F1-433B-AE66-6562C5467031}"/>
              </a:ext>
            </a:extLst>
          </p:cNvPr>
          <p:cNvGrpSpPr/>
          <p:nvPr/>
        </p:nvGrpSpPr>
        <p:grpSpPr>
          <a:xfrm>
            <a:off x="4555070" y="4034002"/>
            <a:ext cx="2696896" cy="1361587"/>
            <a:chOff x="4465590" y="3598573"/>
            <a:chExt cx="2696896" cy="1361587"/>
          </a:xfrm>
        </p:grpSpPr>
        <p:sp>
          <p:nvSpPr>
            <p:cNvPr id="45" name="직사각형 44">
              <a:extLst>
                <a:ext uri="{FF2B5EF4-FFF2-40B4-BE49-F238E27FC236}">
                  <a16:creationId xmlns:a16="http://schemas.microsoft.com/office/drawing/2014/main" id="{66C3B750-6B39-4C06-835E-ED68B1154700}"/>
                </a:ext>
              </a:extLst>
            </p:cNvPr>
            <p:cNvSpPr/>
            <p:nvPr/>
          </p:nvSpPr>
          <p:spPr>
            <a:xfrm>
              <a:off x="4535720" y="4129163"/>
              <a:ext cx="262676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장소 및 일시 </a:t>
              </a:r>
              <a:r>
                <a:rPr lang="en-US" altLang="ko-KR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: 2018</a:t>
              </a:r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년 </a:t>
              </a:r>
              <a:r>
                <a:rPr lang="en-US" altLang="ko-KR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1</a:t>
              </a:r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월 </a:t>
              </a:r>
              <a:r>
                <a:rPr lang="en-US" altLang="ko-KR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13 ~14</a:t>
              </a:r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일</a:t>
              </a:r>
              <a:endPara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endParaRPr>
            </a:p>
            <a:p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참가 대상 </a:t>
              </a:r>
              <a:r>
                <a:rPr lang="en-US" altLang="ko-KR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: </a:t>
              </a:r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모든 </a:t>
              </a:r>
              <a:r>
                <a:rPr lang="ko-KR" altLang="en-US" sz="1200" dirty="0" err="1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루키들</a:t>
              </a:r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 및 희망자 한정</a:t>
              </a:r>
              <a:endParaRPr lang="en-US" altLang="ko-KR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Light" panose="00000300000000000000" pitchFamily="2" charset="-127"/>
                <a:ea typeface="KoPub돋움체 Light" panose="00000300000000000000" pitchFamily="2" charset="-127"/>
              </a:endParaRPr>
            </a:p>
            <a:p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참가 인원 </a:t>
              </a:r>
              <a:r>
                <a:rPr lang="en-US" altLang="ko-KR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: 38</a:t>
              </a:r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명</a:t>
              </a:r>
              <a:r>
                <a:rPr lang="en-US" altLang="ko-KR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 </a:t>
              </a:r>
            </a:p>
            <a:p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사용 예산  </a:t>
              </a:r>
              <a:r>
                <a:rPr lang="en-US" altLang="ko-KR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: </a:t>
              </a:r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약 </a:t>
              </a:r>
              <a:r>
                <a:rPr lang="en-US" altLang="ko-KR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3,742,000</a:t>
              </a:r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원</a:t>
              </a:r>
            </a:p>
          </p:txBody>
        </p:sp>
        <p:cxnSp>
          <p:nvCxnSpPr>
            <p:cNvPr id="46" name="직선 연결선 45">
              <a:extLst>
                <a:ext uri="{FF2B5EF4-FFF2-40B4-BE49-F238E27FC236}">
                  <a16:creationId xmlns:a16="http://schemas.microsoft.com/office/drawing/2014/main" id="{BD765670-8931-40AD-92C3-DE2833A9EB3B}"/>
                </a:ext>
              </a:extLst>
            </p:cNvPr>
            <p:cNvCxnSpPr>
              <a:cxnSpLocks/>
            </p:cNvCxnSpPr>
            <p:nvPr/>
          </p:nvCxnSpPr>
          <p:spPr>
            <a:xfrm>
              <a:off x="4555115" y="4071638"/>
              <a:ext cx="23831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직사각형 46">
              <a:extLst>
                <a:ext uri="{FF2B5EF4-FFF2-40B4-BE49-F238E27FC236}">
                  <a16:creationId xmlns:a16="http://schemas.microsoft.com/office/drawing/2014/main" id="{3EBD3DDB-AB98-41AA-A896-24C381BB45FC}"/>
                </a:ext>
              </a:extLst>
            </p:cNvPr>
            <p:cNvSpPr/>
            <p:nvPr/>
          </p:nvSpPr>
          <p:spPr>
            <a:xfrm>
              <a:off x="4465590" y="3598573"/>
              <a:ext cx="120417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2400" spc="-100" dirty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세부정보</a:t>
              </a:r>
            </a:p>
          </p:txBody>
        </p:sp>
        <p:sp>
          <p:nvSpPr>
            <p:cNvPr id="48" name="직사각형 47">
              <a:extLst>
                <a:ext uri="{FF2B5EF4-FFF2-40B4-BE49-F238E27FC236}">
                  <a16:creationId xmlns:a16="http://schemas.microsoft.com/office/drawing/2014/main" id="{9F5BB057-112F-4871-8669-5023AF1A1690}"/>
                </a:ext>
              </a:extLst>
            </p:cNvPr>
            <p:cNvSpPr/>
            <p:nvPr/>
          </p:nvSpPr>
          <p:spPr>
            <a:xfrm>
              <a:off x="5545442" y="3738273"/>
              <a:ext cx="147508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dirty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Detail Information</a:t>
              </a:r>
              <a:endParaRPr lang="ko-KR" altLang="en-US" sz="12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</p:grpSp>
      <p:sp>
        <p:nvSpPr>
          <p:cNvPr id="49" name="타원 48">
            <a:extLst>
              <a:ext uri="{FF2B5EF4-FFF2-40B4-BE49-F238E27FC236}">
                <a16:creationId xmlns:a16="http://schemas.microsoft.com/office/drawing/2014/main" id="{95681ACC-5AB1-4C1D-B563-95DD9020BF5E}"/>
              </a:ext>
            </a:extLst>
          </p:cNvPr>
          <p:cNvSpPr/>
          <p:nvPr/>
        </p:nvSpPr>
        <p:spPr>
          <a:xfrm rot="11287529">
            <a:off x="2336442" y="1355190"/>
            <a:ext cx="589363" cy="589364"/>
          </a:xfrm>
          <a:prstGeom prst="ellipse">
            <a:avLst/>
          </a:prstGeom>
          <a:solidFill>
            <a:srgbClr val="E0032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3" name="타원 52">
            <a:extLst>
              <a:ext uri="{FF2B5EF4-FFF2-40B4-BE49-F238E27FC236}">
                <a16:creationId xmlns:a16="http://schemas.microsoft.com/office/drawing/2014/main" id="{BBF3E86D-3AD8-4B26-9FBD-AA676AA5EE5C}"/>
              </a:ext>
            </a:extLst>
          </p:cNvPr>
          <p:cNvSpPr/>
          <p:nvPr/>
        </p:nvSpPr>
        <p:spPr>
          <a:xfrm rot="11287529">
            <a:off x="7436992" y="3344044"/>
            <a:ext cx="147934" cy="147934"/>
          </a:xfrm>
          <a:prstGeom prst="ellipse">
            <a:avLst/>
          </a:prstGeom>
          <a:solidFill>
            <a:srgbClr val="E0032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8C04C9F5-34AB-4059-AC13-DB94ACDA8001}"/>
              </a:ext>
            </a:extLst>
          </p:cNvPr>
          <p:cNvGrpSpPr/>
          <p:nvPr/>
        </p:nvGrpSpPr>
        <p:grpSpPr>
          <a:xfrm rot="8801202">
            <a:off x="6312501" y="5586119"/>
            <a:ext cx="618921" cy="449794"/>
            <a:chOff x="2279945" y="3521236"/>
            <a:chExt cx="616878" cy="448309"/>
          </a:xfrm>
        </p:grpSpPr>
        <p:sp>
          <p:nvSpPr>
            <p:cNvPr id="58" name="타원 57">
              <a:extLst>
                <a:ext uri="{FF2B5EF4-FFF2-40B4-BE49-F238E27FC236}">
                  <a16:creationId xmlns:a16="http://schemas.microsoft.com/office/drawing/2014/main" id="{E48EBD3C-0D42-4CAF-A7F6-246F5D6B34AF}"/>
                </a:ext>
              </a:extLst>
            </p:cNvPr>
            <p:cNvSpPr/>
            <p:nvPr/>
          </p:nvSpPr>
          <p:spPr>
            <a:xfrm rot="2486327">
              <a:off x="2448514" y="3521236"/>
              <a:ext cx="448309" cy="448309"/>
            </a:xfrm>
            <a:prstGeom prst="ellipse">
              <a:avLst/>
            </a:prstGeom>
            <a:solidFill>
              <a:srgbClr val="F68E25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9" name="타원 58">
              <a:extLst>
                <a:ext uri="{FF2B5EF4-FFF2-40B4-BE49-F238E27FC236}">
                  <a16:creationId xmlns:a16="http://schemas.microsoft.com/office/drawing/2014/main" id="{B89F34E7-2EFE-4AA1-9144-6300314EB580}"/>
                </a:ext>
              </a:extLst>
            </p:cNvPr>
            <p:cNvSpPr/>
            <p:nvPr/>
          </p:nvSpPr>
          <p:spPr>
            <a:xfrm rot="2486327">
              <a:off x="2279945" y="3572160"/>
              <a:ext cx="293356" cy="293356"/>
            </a:xfrm>
            <a:prstGeom prst="ellipse">
              <a:avLst/>
            </a:prstGeom>
            <a:solidFill>
              <a:srgbClr val="E0032A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2" name="그룹 61">
            <a:extLst>
              <a:ext uri="{FF2B5EF4-FFF2-40B4-BE49-F238E27FC236}">
                <a16:creationId xmlns:a16="http://schemas.microsoft.com/office/drawing/2014/main" id="{38970B88-FCD9-431E-B0CC-2B66C8B35123}"/>
              </a:ext>
            </a:extLst>
          </p:cNvPr>
          <p:cNvGrpSpPr/>
          <p:nvPr/>
        </p:nvGrpSpPr>
        <p:grpSpPr>
          <a:xfrm rot="8801202">
            <a:off x="2917860" y="552747"/>
            <a:ext cx="254075" cy="184646"/>
            <a:chOff x="2279945" y="3521236"/>
            <a:chExt cx="616878" cy="448309"/>
          </a:xfrm>
        </p:grpSpPr>
        <p:sp>
          <p:nvSpPr>
            <p:cNvPr id="72" name="타원 71">
              <a:extLst>
                <a:ext uri="{FF2B5EF4-FFF2-40B4-BE49-F238E27FC236}">
                  <a16:creationId xmlns:a16="http://schemas.microsoft.com/office/drawing/2014/main" id="{9D44527B-C4E3-4E48-9871-0E9EA1708CD1}"/>
                </a:ext>
              </a:extLst>
            </p:cNvPr>
            <p:cNvSpPr/>
            <p:nvPr/>
          </p:nvSpPr>
          <p:spPr>
            <a:xfrm rot="2486327">
              <a:off x="2448514" y="3521236"/>
              <a:ext cx="448309" cy="448309"/>
            </a:xfrm>
            <a:prstGeom prst="ellipse">
              <a:avLst/>
            </a:prstGeom>
            <a:solidFill>
              <a:srgbClr val="F68E25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sp>
          <p:nvSpPr>
            <p:cNvPr id="73" name="타원 72">
              <a:extLst>
                <a:ext uri="{FF2B5EF4-FFF2-40B4-BE49-F238E27FC236}">
                  <a16:creationId xmlns:a16="http://schemas.microsoft.com/office/drawing/2014/main" id="{DA80C7C3-B86B-4623-86C0-24787668200A}"/>
                </a:ext>
              </a:extLst>
            </p:cNvPr>
            <p:cNvSpPr/>
            <p:nvPr/>
          </p:nvSpPr>
          <p:spPr>
            <a:xfrm rot="2486327">
              <a:off x="2279945" y="3572160"/>
              <a:ext cx="293356" cy="293356"/>
            </a:xfrm>
            <a:prstGeom prst="ellipse">
              <a:avLst/>
            </a:prstGeom>
            <a:solidFill>
              <a:srgbClr val="E0032A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6904250"/>
      </p:ext>
    </p:extLst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1AFFFEAE-F839-4D5E-8EB7-E2ECEDDFA9F1}"/>
              </a:ext>
            </a:extLst>
          </p:cNvPr>
          <p:cNvCxnSpPr>
            <a:cxnSpLocks/>
          </p:cNvCxnSpPr>
          <p:nvPr/>
        </p:nvCxnSpPr>
        <p:spPr>
          <a:xfrm>
            <a:off x="6096000" y="2496457"/>
            <a:ext cx="0" cy="4354286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타원 3">
            <a:extLst>
              <a:ext uri="{FF2B5EF4-FFF2-40B4-BE49-F238E27FC236}">
                <a16:creationId xmlns:a16="http://schemas.microsoft.com/office/drawing/2014/main" id="{BD58B447-9A04-4049-A1C2-5FBCE739C03F}"/>
              </a:ext>
            </a:extLst>
          </p:cNvPr>
          <p:cNvSpPr/>
          <p:nvPr/>
        </p:nvSpPr>
        <p:spPr>
          <a:xfrm>
            <a:off x="5943600" y="2514600"/>
            <a:ext cx="304800" cy="304800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CABBAABA-E4C3-4DB2-A677-F53BC7F0050A}"/>
              </a:ext>
            </a:extLst>
          </p:cNvPr>
          <p:cNvSpPr/>
          <p:nvPr/>
        </p:nvSpPr>
        <p:spPr>
          <a:xfrm>
            <a:off x="5943600" y="4038600"/>
            <a:ext cx="304800" cy="304800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2DB0031E-4724-4B05-B411-B3097B7E793A}"/>
              </a:ext>
            </a:extLst>
          </p:cNvPr>
          <p:cNvSpPr/>
          <p:nvPr/>
        </p:nvSpPr>
        <p:spPr>
          <a:xfrm>
            <a:off x="5943600" y="5591629"/>
            <a:ext cx="304800" cy="304800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7375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12192000" cy="18288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0" y="182879"/>
            <a:ext cx="12192000" cy="470264"/>
          </a:xfrm>
          <a:prstGeom prst="rect">
            <a:avLst/>
          </a:prstGeom>
          <a:solidFill>
            <a:srgbClr val="8EBA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1369923" y="844062"/>
            <a:ext cx="10627810" cy="58380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0" y="844062"/>
            <a:ext cx="1369923" cy="11676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" name="그래픽 19" descr="컴퓨터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42" y="928241"/>
            <a:ext cx="723038" cy="723038"/>
          </a:xfrm>
          <a:prstGeom prst="rect">
            <a:avLst/>
          </a:prstGeom>
        </p:spPr>
      </p:pic>
      <p:pic>
        <p:nvPicPr>
          <p:cNvPr id="22" name="그래픽 21" descr="게임 컨트롤러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3442" y="2099321"/>
            <a:ext cx="723038" cy="723038"/>
          </a:xfrm>
          <a:prstGeom prst="rect">
            <a:avLst/>
          </a:prstGeom>
        </p:spPr>
      </p:pic>
      <p:pic>
        <p:nvPicPr>
          <p:cNvPr id="24" name="그래픽 23" descr="이어폰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3442" y="3270401"/>
            <a:ext cx="723038" cy="723038"/>
          </a:xfrm>
          <a:prstGeom prst="rect">
            <a:avLst/>
          </a:prstGeom>
        </p:spPr>
      </p:pic>
      <p:pic>
        <p:nvPicPr>
          <p:cNvPr id="26" name="그래픽 25" descr="채팅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23442" y="4441481"/>
            <a:ext cx="723038" cy="723038"/>
          </a:xfrm>
          <a:prstGeom prst="rect">
            <a:avLst/>
          </a:prstGeom>
        </p:spPr>
      </p:pic>
      <p:pic>
        <p:nvPicPr>
          <p:cNvPr id="28" name="그래픽 27" descr="가로 막대형 차트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23442" y="5612561"/>
            <a:ext cx="723038" cy="723038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220668" y="1591432"/>
            <a:ext cx="928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solidFill>
                  <a:srgbClr val="8EBAE2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YOONPT 1</a:t>
            </a:r>
            <a:endParaRPr lang="ko-KR" altLang="en-US" sz="1200" dirty="0">
              <a:solidFill>
                <a:srgbClr val="8EBAE2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0667" y="2759050"/>
            <a:ext cx="9285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YOONPT 2</a:t>
            </a:r>
            <a:endParaRPr lang="ko-KR" altLang="en-US" sz="12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20667" y="3926668"/>
            <a:ext cx="9285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YOONPT 3</a:t>
            </a:r>
            <a:endParaRPr lang="ko-KR" altLang="en-US" sz="12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0667" y="5094286"/>
            <a:ext cx="9285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YOONPT 4</a:t>
            </a:r>
            <a:endParaRPr lang="ko-KR" altLang="en-US" sz="12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0667" y="6261904"/>
            <a:ext cx="9285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YOONPT 5</a:t>
            </a:r>
            <a:endParaRPr lang="ko-KR" altLang="en-US" sz="12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557230" y="0"/>
            <a:ext cx="10775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>
                <a:ln>
                  <a:solidFill>
                    <a:schemeClr val="bg1">
                      <a:alpha val="50000"/>
                    </a:schemeClr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YOONPT LECTURE</a:t>
            </a:r>
            <a:endParaRPr lang="ko-KR" altLang="en-US" sz="800" dirty="0">
              <a:ln>
                <a:solidFill>
                  <a:schemeClr val="bg1">
                    <a:alpha val="50000"/>
                  </a:schemeClr>
                </a:solidFill>
              </a:ln>
              <a:solidFill>
                <a:schemeClr val="bg1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488830" y="231044"/>
            <a:ext cx="3214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ln>
                  <a:solidFill>
                    <a:schemeClr val="bg1">
                      <a:alpha val="50000"/>
                    </a:schemeClr>
                  </a:solidFill>
                </a:ln>
                <a:solidFill>
                  <a:schemeClr val="bg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이 슬라이드의 제목을 넣어주세요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16071" y="1268266"/>
            <a:ext cx="28586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rgbClr val="8EBAE2">
                      <a:alpha val="50000"/>
                    </a:srgbClr>
                  </a:solidFill>
                </a:ln>
                <a:solidFill>
                  <a:srgbClr val="8EBAE2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Graph Name </a:t>
            </a:r>
            <a:r>
              <a:rPr lang="en-US" altLang="ko-KR" sz="1600" dirty="0">
                <a:ln>
                  <a:solidFill>
                    <a:srgbClr val="8EBAE2">
                      <a:alpha val="50000"/>
                    </a:srgbClr>
                  </a:solidFill>
                </a:ln>
                <a:solidFill>
                  <a:srgbClr val="8EBAE2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(</a:t>
            </a:r>
            <a:r>
              <a:rPr lang="ko-KR" altLang="en-US" sz="1600" dirty="0">
                <a:ln>
                  <a:solidFill>
                    <a:srgbClr val="8EBAE2">
                      <a:alpha val="50000"/>
                    </a:srgbClr>
                  </a:solidFill>
                </a:ln>
                <a:solidFill>
                  <a:srgbClr val="8EBAE2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단위 </a:t>
            </a:r>
            <a:r>
              <a:rPr lang="en-US" altLang="ko-KR" sz="1600" dirty="0">
                <a:ln>
                  <a:solidFill>
                    <a:srgbClr val="8EBAE2">
                      <a:alpha val="50000"/>
                    </a:srgbClr>
                  </a:solidFill>
                </a:ln>
                <a:solidFill>
                  <a:srgbClr val="8EBAE2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: a)</a:t>
            </a:r>
            <a:r>
              <a:rPr lang="en-US" altLang="ko-KR" sz="2400" dirty="0">
                <a:ln>
                  <a:solidFill>
                    <a:srgbClr val="8EBAE2">
                      <a:alpha val="50000"/>
                    </a:srgbClr>
                  </a:solidFill>
                </a:ln>
                <a:solidFill>
                  <a:srgbClr val="8EBAE2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endParaRPr lang="ko-KR" altLang="en-US" sz="2400" dirty="0">
              <a:ln>
                <a:solidFill>
                  <a:srgbClr val="8EBAE2">
                    <a:alpha val="50000"/>
                  </a:srgbClr>
                </a:solidFill>
              </a:ln>
              <a:solidFill>
                <a:srgbClr val="8EBAE2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46216" y="1723570"/>
            <a:ext cx="38651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>
                <a:ln>
                  <a:solidFill>
                    <a:schemeClr val="tx1">
                      <a:lumMod val="50000"/>
                      <a:lumOff val="50000"/>
                      <a:alpha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그래프에 대한 기본적인 설명을 적는 공간입니다</a:t>
            </a:r>
            <a:r>
              <a:rPr lang="en-US" altLang="ko-KR" sz="1200" dirty="0">
                <a:ln>
                  <a:solidFill>
                    <a:schemeClr val="tx1">
                      <a:lumMod val="50000"/>
                      <a:lumOff val="50000"/>
                      <a:alpha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r>
              <a:rPr lang="ko-KR" altLang="en-US" sz="1200" dirty="0">
                <a:ln>
                  <a:solidFill>
                    <a:schemeClr val="tx1">
                      <a:lumMod val="50000"/>
                      <a:lumOff val="50000"/>
                      <a:alpha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결론은 </a:t>
            </a:r>
            <a:r>
              <a:rPr lang="ko-KR" altLang="en-US" sz="1200" dirty="0" err="1">
                <a:ln>
                  <a:solidFill>
                    <a:schemeClr val="tx1">
                      <a:lumMod val="50000"/>
                      <a:lumOff val="50000"/>
                      <a:alpha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아랫쪽에</a:t>
            </a:r>
            <a:r>
              <a:rPr lang="ko-KR" altLang="en-US" sz="1200" dirty="0">
                <a:ln>
                  <a:solidFill>
                    <a:schemeClr val="tx1">
                      <a:lumMod val="50000"/>
                      <a:lumOff val="50000"/>
                      <a:alpha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적을 것이기 때문에 </a:t>
            </a:r>
            <a:r>
              <a:rPr lang="ko-KR" altLang="en-US" sz="1200" dirty="0" err="1">
                <a:ln>
                  <a:solidFill>
                    <a:schemeClr val="tx1">
                      <a:lumMod val="50000"/>
                      <a:lumOff val="50000"/>
                      <a:alpha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그래의</a:t>
            </a:r>
            <a:r>
              <a:rPr lang="ko-KR" altLang="en-US" sz="1200" dirty="0">
                <a:ln>
                  <a:solidFill>
                    <a:schemeClr val="tx1">
                      <a:lumMod val="50000"/>
                      <a:lumOff val="50000"/>
                      <a:alpha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설명을 해주세요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416071" y="5723992"/>
            <a:ext cx="44935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>
                <a:ln>
                  <a:solidFill>
                    <a:schemeClr val="tx1">
                      <a:lumMod val="50000"/>
                      <a:lumOff val="50000"/>
                      <a:alpha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이 그래프의 분석과 결론을 적어주세요</a:t>
            </a:r>
            <a:r>
              <a:rPr lang="en-US" altLang="ko-KR" sz="1200" dirty="0">
                <a:ln>
                  <a:solidFill>
                    <a:schemeClr val="tx1">
                      <a:lumMod val="50000"/>
                      <a:lumOff val="50000"/>
                      <a:alpha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.</a:t>
            </a:r>
          </a:p>
          <a:p>
            <a:r>
              <a:rPr lang="ko-KR" altLang="en-US" sz="1200" dirty="0">
                <a:ln>
                  <a:solidFill>
                    <a:schemeClr val="tx1">
                      <a:lumMod val="50000"/>
                      <a:lumOff val="50000"/>
                      <a:alpha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그래프의 수치가 왜 이렇게 나왔는지 그리고 </a:t>
            </a:r>
            <a:r>
              <a:rPr lang="ko-KR" altLang="en-US" sz="1200" dirty="0">
                <a:ln>
                  <a:solidFill>
                    <a:schemeClr val="tx1">
                      <a:lumMod val="50000"/>
                      <a:lumOff val="50000"/>
                      <a:alpha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향후 분석은 어떻게 되는지</a:t>
            </a:r>
            <a:endParaRPr lang="en-US" altLang="ko-KR" sz="1200" dirty="0">
              <a:ln>
                <a:solidFill>
                  <a:schemeClr val="tx1">
                    <a:lumMod val="50000"/>
                    <a:lumOff val="50000"/>
                    <a:alpha val="50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r>
              <a:rPr lang="ko-KR" altLang="en-US" sz="1200" dirty="0">
                <a:ln>
                  <a:solidFill>
                    <a:schemeClr val="tx1">
                      <a:lumMod val="50000"/>
                      <a:lumOff val="50000"/>
                      <a:alpha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등등을 적어주면 깔끔하게 그래프가 완성이 되죠</a:t>
            </a:r>
            <a:endParaRPr lang="en-US" altLang="ko-KR" sz="1200" dirty="0">
              <a:ln>
                <a:solidFill>
                  <a:schemeClr val="tx1">
                    <a:lumMod val="50000"/>
                    <a:lumOff val="50000"/>
                    <a:alpha val="50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6515936" y="5612561"/>
            <a:ext cx="50238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6515936" y="2299467"/>
            <a:ext cx="50238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직사각형 4"/>
          <p:cNvSpPr/>
          <p:nvPr/>
        </p:nvSpPr>
        <p:spPr>
          <a:xfrm>
            <a:off x="7557709" y="2485263"/>
            <a:ext cx="3195753" cy="2864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7557709" y="3012064"/>
            <a:ext cx="2042505" cy="2864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7557709" y="3538865"/>
            <a:ext cx="2569271" cy="2864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7557708" y="5119266"/>
            <a:ext cx="3982059" cy="286431"/>
          </a:xfrm>
          <a:prstGeom prst="rect">
            <a:avLst/>
          </a:prstGeom>
          <a:solidFill>
            <a:srgbClr val="8EBA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/>
          <p:cNvSpPr/>
          <p:nvPr/>
        </p:nvSpPr>
        <p:spPr>
          <a:xfrm>
            <a:off x="7557710" y="4065666"/>
            <a:ext cx="1716966" cy="2864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7557709" y="4592467"/>
            <a:ext cx="3011231" cy="2864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6560694" y="2474589"/>
            <a:ext cx="8352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>
                <a:ln>
                  <a:solidFill>
                    <a:schemeClr val="tx1">
                      <a:lumMod val="50000"/>
                      <a:lumOff val="50000"/>
                      <a:alpha val="3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Graph A</a:t>
            </a:r>
            <a:endParaRPr lang="ko-KR" altLang="en-US" sz="1400" dirty="0">
              <a:ln>
                <a:solidFill>
                  <a:schemeClr val="tx1">
                    <a:lumMod val="50000"/>
                    <a:lumOff val="50000"/>
                    <a:alpha val="30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6560694" y="2998936"/>
            <a:ext cx="8352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>
                <a:ln>
                  <a:solidFill>
                    <a:schemeClr val="tx1">
                      <a:lumMod val="50000"/>
                      <a:lumOff val="50000"/>
                      <a:alpha val="3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Graph B</a:t>
            </a:r>
            <a:endParaRPr lang="ko-KR" altLang="en-US" sz="1400" dirty="0">
              <a:ln>
                <a:solidFill>
                  <a:schemeClr val="tx1">
                    <a:lumMod val="50000"/>
                    <a:lumOff val="50000"/>
                    <a:alpha val="30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6560694" y="3523283"/>
            <a:ext cx="8352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>
                <a:ln>
                  <a:solidFill>
                    <a:schemeClr val="tx1">
                      <a:lumMod val="50000"/>
                      <a:lumOff val="50000"/>
                      <a:alpha val="3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Graph C</a:t>
            </a:r>
            <a:endParaRPr lang="ko-KR" altLang="en-US" sz="1400" dirty="0">
              <a:ln>
                <a:solidFill>
                  <a:schemeClr val="tx1">
                    <a:lumMod val="50000"/>
                    <a:lumOff val="50000"/>
                    <a:alpha val="30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6560694" y="4047630"/>
            <a:ext cx="8449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>
                <a:ln>
                  <a:solidFill>
                    <a:schemeClr val="tx1">
                      <a:lumMod val="50000"/>
                      <a:lumOff val="50000"/>
                      <a:alpha val="3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Graph D</a:t>
            </a:r>
            <a:endParaRPr lang="ko-KR" altLang="en-US" sz="1400" dirty="0">
              <a:ln>
                <a:solidFill>
                  <a:schemeClr val="tx1">
                    <a:lumMod val="50000"/>
                    <a:lumOff val="50000"/>
                    <a:alpha val="30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6560694" y="4571977"/>
            <a:ext cx="8256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>
                <a:ln>
                  <a:solidFill>
                    <a:schemeClr val="tx1">
                      <a:lumMod val="50000"/>
                      <a:lumOff val="50000"/>
                      <a:alpha val="3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Graph E</a:t>
            </a:r>
            <a:endParaRPr lang="ko-KR" altLang="en-US" sz="1400" dirty="0">
              <a:ln>
                <a:solidFill>
                  <a:schemeClr val="tx1">
                    <a:lumMod val="50000"/>
                    <a:lumOff val="50000"/>
                    <a:alpha val="30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6560694" y="5096322"/>
            <a:ext cx="8160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>
                <a:ln>
                  <a:solidFill>
                    <a:srgbClr val="8EBAE2">
                      <a:alpha val="50000"/>
                    </a:srgbClr>
                  </a:solidFill>
                </a:ln>
                <a:solidFill>
                  <a:srgbClr val="8EBAE2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Graph F</a:t>
            </a:r>
            <a:endParaRPr lang="ko-KR" altLang="en-US" sz="1400" dirty="0"/>
          </a:p>
        </p:txBody>
      </p:sp>
      <p:sp>
        <p:nvSpPr>
          <p:cNvPr id="46" name="직사각형 45"/>
          <p:cNvSpPr/>
          <p:nvPr/>
        </p:nvSpPr>
        <p:spPr>
          <a:xfrm>
            <a:off x="10265828" y="2474589"/>
            <a:ext cx="4876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300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9112580" y="3002917"/>
            <a:ext cx="4876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270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9639347" y="3529686"/>
            <a:ext cx="4876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280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8787042" y="4057427"/>
            <a:ext cx="4876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260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10107398" y="4583664"/>
            <a:ext cx="4876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292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11052134" y="5105987"/>
            <a:ext cx="4876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313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2473491" y="1868431"/>
            <a:ext cx="2931332" cy="2931332"/>
          </a:xfrm>
          <a:prstGeom prst="ellipse">
            <a:avLst/>
          </a:prstGeom>
          <a:ln w="63500">
            <a:solidFill>
              <a:srgbClr val="8EBAE2"/>
            </a:solidFill>
          </a:ln>
        </p:spPr>
      </p:pic>
      <p:sp>
        <p:nvSpPr>
          <p:cNvPr id="52" name="TextBox 51"/>
          <p:cNvSpPr txBox="1"/>
          <p:nvPr/>
        </p:nvSpPr>
        <p:spPr>
          <a:xfrm>
            <a:off x="3138969" y="3165062"/>
            <a:ext cx="14296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n>
                  <a:solidFill>
                    <a:srgbClr val="8EBAE2">
                      <a:alpha val="50000"/>
                    </a:srgbClr>
                  </a:solidFill>
                </a:ln>
                <a:solidFill>
                  <a:srgbClr val="8EBAE2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Name : YYYY</a:t>
            </a:r>
            <a:endParaRPr lang="ko-KR" altLang="en-US" sz="1600" dirty="0">
              <a:ln>
                <a:solidFill>
                  <a:srgbClr val="8EBAE2">
                    <a:alpha val="50000"/>
                  </a:srgbClr>
                </a:solidFill>
              </a:ln>
              <a:solidFill>
                <a:srgbClr val="8EBAE2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588470" y="5010656"/>
            <a:ext cx="27013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dirty="0">
                <a:ln>
                  <a:solidFill>
                    <a:schemeClr val="tx1">
                      <a:lumMod val="50000"/>
                      <a:lumOff val="50000"/>
                      <a:alpha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위 사진에 대한 </a:t>
            </a:r>
            <a:r>
              <a:rPr lang="ko-KR" altLang="en-US" sz="1200" dirty="0">
                <a:ln>
                  <a:solidFill>
                    <a:schemeClr val="tx1">
                      <a:lumMod val="50000"/>
                      <a:lumOff val="50000"/>
                      <a:alpha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설명을 적어주세요</a:t>
            </a:r>
            <a:endParaRPr lang="en-US" altLang="ko-KR" sz="1200" dirty="0">
              <a:ln>
                <a:solidFill>
                  <a:schemeClr val="tx1">
                    <a:lumMod val="50000"/>
                    <a:lumOff val="50000"/>
                    <a:alpha val="50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  <a:p>
            <a:pPr algn="ctr"/>
            <a:r>
              <a:rPr lang="ko-KR" altLang="en-US" sz="1200" dirty="0">
                <a:ln>
                  <a:solidFill>
                    <a:schemeClr val="tx1">
                      <a:lumMod val="50000"/>
                      <a:lumOff val="50000"/>
                      <a:alpha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사진에는 사람 사진을 </a:t>
            </a:r>
            <a:r>
              <a:rPr lang="ko-KR" altLang="en-US" sz="1200" dirty="0" err="1">
                <a:ln>
                  <a:solidFill>
                    <a:schemeClr val="tx1">
                      <a:lumMod val="50000"/>
                      <a:lumOff val="50000"/>
                      <a:alpha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썻지만</a:t>
            </a:r>
            <a:endParaRPr lang="en-US" altLang="ko-KR" sz="1200" dirty="0">
              <a:ln>
                <a:solidFill>
                  <a:schemeClr val="tx1">
                    <a:lumMod val="50000"/>
                    <a:lumOff val="50000"/>
                    <a:alpha val="50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algn="ctr"/>
            <a:r>
              <a:rPr lang="ko-KR" altLang="en-US" sz="1200" dirty="0">
                <a:ln>
                  <a:solidFill>
                    <a:schemeClr val="tx1">
                      <a:lumMod val="50000"/>
                      <a:lumOff val="50000"/>
                      <a:alpha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꼭 사람을 사용하지 않아도 괜찮습니다</a:t>
            </a:r>
            <a:endParaRPr lang="en-US" altLang="ko-KR" sz="1200" dirty="0">
              <a:ln>
                <a:solidFill>
                  <a:schemeClr val="tx1">
                    <a:lumMod val="50000"/>
                    <a:lumOff val="50000"/>
                    <a:alpha val="50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algn="ctr"/>
            <a:r>
              <a:rPr lang="ko-KR" altLang="en-US" sz="1200" dirty="0">
                <a:ln>
                  <a:solidFill>
                    <a:schemeClr val="tx1">
                      <a:lumMod val="50000"/>
                      <a:lumOff val="50000"/>
                      <a:alpha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어떠한 사진을 쓰던</a:t>
            </a:r>
            <a:r>
              <a:rPr lang="en-US" altLang="ko-KR" sz="1200" dirty="0">
                <a:ln>
                  <a:solidFill>
                    <a:schemeClr val="tx1">
                      <a:lumMod val="50000"/>
                      <a:lumOff val="50000"/>
                      <a:alpha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1200" dirty="0">
                <a:ln>
                  <a:solidFill>
                    <a:schemeClr val="tx1">
                      <a:lumMod val="50000"/>
                      <a:lumOff val="50000"/>
                      <a:alpha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만드는 사람의 자유 </a:t>
            </a:r>
            <a:r>
              <a:rPr lang="en-US" altLang="ko-KR" sz="1200" dirty="0">
                <a:ln>
                  <a:solidFill>
                    <a:schemeClr val="tx1">
                      <a:lumMod val="50000"/>
                      <a:lumOff val="50000"/>
                      <a:alpha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!</a:t>
            </a:r>
          </a:p>
        </p:txBody>
      </p:sp>
      <p:cxnSp>
        <p:nvCxnSpPr>
          <p:cNvPr id="58" name="직선 연결선 57"/>
          <p:cNvCxnSpPr/>
          <p:nvPr/>
        </p:nvCxnSpPr>
        <p:spPr>
          <a:xfrm>
            <a:off x="3548047" y="1363068"/>
            <a:ext cx="782219" cy="182879"/>
          </a:xfrm>
          <a:prstGeom prst="line">
            <a:avLst/>
          </a:prstGeom>
          <a:ln w="25400">
            <a:solidFill>
              <a:srgbClr val="8EBA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직선 연결선 58"/>
          <p:cNvCxnSpPr/>
          <p:nvPr/>
        </p:nvCxnSpPr>
        <p:spPr>
          <a:xfrm>
            <a:off x="3548047" y="6170464"/>
            <a:ext cx="782219" cy="182879"/>
          </a:xfrm>
          <a:prstGeom prst="line">
            <a:avLst/>
          </a:prstGeom>
          <a:ln w="25400">
            <a:solidFill>
              <a:srgbClr val="8EBA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359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259</Words>
  <Application>Microsoft Office PowerPoint</Application>
  <PresentationFormat>와이드스크린</PresentationFormat>
  <Paragraphs>56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0" baseType="lpstr">
      <vt:lpstr>Arial</vt:lpstr>
      <vt:lpstr>KoPub돋움체 Bold</vt:lpstr>
      <vt:lpstr>KoPub돋움체 Light</vt:lpstr>
      <vt:lpstr>KoPub돋움체 Medium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윤상림</dc:creator>
  <cp:lastModifiedBy>윤상림</cp:lastModifiedBy>
  <cp:revision>5</cp:revision>
  <dcterms:created xsi:type="dcterms:W3CDTF">2018-07-25T12:02:36Z</dcterms:created>
  <dcterms:modified xsi:type="dcterms:W3CDTF">2018-10-24T13:07:16Z</dcterms:modified>
</cp:coreProperties>
</file>