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4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3546" y="8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69202F6-2315-4C0D-9DB6-B9B360FDD3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00F2CC11-05FA-4CD3-8381-6E180939E3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ACE82C4-B977-479B-86E8-F28309F2C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452B5-44D7-4DE8-952F-ECD6CD73FDFC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435C8F4-46D4-4BCE-B6DF-6891D3D36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8250483-12A5-43FD-912F-A8B0A71E0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8BA8-1DA2-4819-A3C7-5A03AF0197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0389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557D1A4-E363-4B5F-BBD5-C6AEF5636F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7A5041B-BF6C-452F-87E2-2A481BFBAC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1041B21-64CD-45DA-920C-664372EFB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452B5-44D7-4DE8-952F-ECD6CD73FDFC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3AEFAA9-8559-4E43-BC16-052AD586E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041CEBB-68A3-4D00-A74C-54B21E2F8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8BA8-1DA2-4819-A3C7-5A03AF0197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4126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EAF6E7B8-B835-4061-965F-25B8E2E35F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D32D44F-551B-46BD-9ED1-FAE65DC94C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DD58510-1B5D-4500-997C-4D547B3235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452B5-44D7-4DE8-952F-ECD6CD73FDFC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262BAB6-4F72-47AD-A493-4E0A53AFBD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0FAAA14-95A9-4AFA-92C7-5525B7CF4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8BA8-1DA2-4819-A3C7-5A03AF0197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9186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A40C791-6B7B-41D0-A474-01A6C0B0A1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A176A5B-5ACB-4D34-BD61-D2DE2448B8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8012C7A-9B5B-4E5A-ABB7-81BA524402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452B5-44D7-4DE8-952F-ECD6CD73FDFC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BE4189B-23C5-401E-932C-B56BBB2527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6A5CF2A-7FCC-479A-80FD-0DF8E6C9F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8BA8-1DA2-4819-A3C7-5A03AF0197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71121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592641-9B81-4FB8-ABE0-8316C83B7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2634C0C-14F7-409D-A08D-09412F8991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6C6C894-5A7C-423C-BDCF-DBBDB2337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452B5-44D7-4DE8-952F-ECD6CD73FDFC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E9C0285-E9C5-47B1-91B3-06D199C36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5A249A3-37F9-4837-B246-B6C78267C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8BA8-1DA2-4819-A3C7-5A03AF0197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8093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4F10EA3-9E44-44F5-9F64-2A539ABAF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FEB6F31-38C3-43DF-B358-464E628D81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CA1E9AA-85BA-4535-8E71-C092C55455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F2BB835-2418-444D-A855-07DF623EC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452B5-44D7-4DE8-952F-ECD6CD73FDFC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78B21D5-BB40-4D7C-AC23-289E760FA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28B9FCC-178F-4BC1-941F-87ECDEB42D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8BA8-1DA2-4819-A3C7-5A03AF0197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2728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DC61E80-F63E-4513-B14B-C7AC1E61A2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9FFA382-7584-4F5F-A85D-C539CBAE21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4653342-BDBE-4CF5-B2D3-6A131F8987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74CAF634-8A3F-4446-BC2C-143AA107D8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2F955F2-1916-45B6-8C6C-66250C2F77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D284B4F4-51C1-4914-B023-1BE1B84F38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452B5-44D7-4DE8-952F-ECD6CD73FDFC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A71781F4-C05A-4628-B032-BCCBBBB46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F6CBF6A1-00E6-4D99-8002-67C5DF38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8BA8-1DA2-4819-A3C7-5A03AF0197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8262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2718608-B650-407F-80BC-B988EDD0B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C1303B65-9C16-4BE6-B506-3EBDFA6D7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452B5-44D7-4DE8-952F-ECD6CD73FDFC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9BF0A7A-1141-4372-BCCF-065DBCA41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CF556C1-B88E-4431-9BED-99026899D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8BA8-1DA2-4819-A3C7-5A03AF0197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703124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A7B6529-EE82-4B63-B3EB-C0E6EF0B4F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452B5-44D7-4DE8-952F-ECD6CD73FDFC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1F8CBF8-6EF5-49A0-9226-3CE78510E8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453DADC-D78C-41C0-82F4-23BEB9CF1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8BA8-1DA2-4819-A3C7-5A03AF0197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1373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312EB38-F855-4A96-8FD9-5B3756E2B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8CE96EB-80FC-411E-B362-20EB3E0B61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9300A4A-23EE-42F0-9034-6F9EEAE6A5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E1CB350-1D0E-4D2E-BDB3-2361A4718B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452B5-44D7-4DE8-952F-ECD6CD73FDFC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85F5CD8-CF27-44D9-A3B1-41054D4C1B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CCEB0F3-9F58-494F-865C-A02492668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8BA8-1DA2-4819-A3C7-5A03AF0197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8554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7A3F88B-D7CE-48D8-84DF-E3FC5D4D34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E0FC78D-7B26-4416-8ADD-0AADA5BE20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50A4C3A-63DB-48B6-90AB-443B26C34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8EA75AF-17A0-45BD-B320-EB79C5E14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452B5-44D7-4DE8-952F-ECD6CD73FDFC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54AE179-C683-4ED9-8441-C5AC3DA57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0A284B9-ACA1-4F35-8821-BD25F270D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7F8BA8-1DA2-4819-A3C7-5A03AF0197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1718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91655D8A-5A71-451B-985E-94A8CFC7A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1260453-2748-4FDB-8D29-3838F7EA51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06619AD-DBE9-43D7-A107-EB222D17B2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452B5-44D7-4DE8-952F-ECD6CD73FDFC}" type="datetimeFigureOut">
              <a:rPr lang="ko-KR" altLang="en-US" smtClean="0"/>
              <a:t>2018-10-24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72D71F1-E4CC-4151-9968-A28222A6C4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A311826-C216-4293-99D3-B31E56077BC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7F8BA8-1DA2-4819-A3C7-5A03AF0197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7007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E4AAEC8B-4DF7-443B-8208-D6A3CEB077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lum bright="-7000" contrast="-16000"/>
          </a:blip>
          <a:srcRect t="36276" b="7834"/>
          <a:stretch/>
        </p:blipFill>
        <p:spPr>
          <a:xfrm>
            <a:off x="0" y="0"/>
            <a:ext cx="12238892" cy="6858000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6814FC0F-9C04-45BE-A63F-C28C1E866F15}"/>
              </a:ext>
            </a:extLst>
          </p:cNvPr>
          <p:cNvSpPr/>
          <p:nvPr/>
        </p:nvSpPr>
        <p:spPr>
          <a:xfrm rot="9754729">
            <a:off x="-16073777" y="-3345792"/>
            <a:ext cx="9397097" cy="6389386"/>
          </a:xfrm>
          <a:prstGeom prst="rect">
            <a:avLst/>
          </a:prstGeom>
          <a:blipFill dpi="0" rotWithShape="1">
            <a:blip r:embed="rId3">
              <a:alphaModFix amt="1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D125745B-7D48-487C-AADE-FA6DC8C69444}"/>
              </a:ext>
            </a:extLst>
          </p:cNvPr>
          <p:cNvSpPr/>
          <p:nvPr/>
        </p:nvSpPr>
        <p:spPr>
          <a:xfrm>
            <a:off x="-16793320" y="1937411"/>
            <a:ext cx="11294002" cy="7679152"/>
          </a:xfrm>
          <a:prstGeom prst="rect">
            <a:avLst/>
          </a:prstGeom>
          <a:blipFill dpi="0" rotWithShape="1">
            <a:blip r:embed="rId4">
              <a:alphaModFix amt="20000"/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20000" contrast="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C278838-9469-4BF6-85FE-9FBDC0C4D6E1}"/>
              </a:ext>
            </a:extLst>
          </p:cNvPr>
          <p:cNvSpPr/>
          <p:nvPr/>
        </p:nvSpPr>
        <p:spPr>
          <a:xfrm>
            <a:off x="-11702127" y="-6433300"/>
            <a:ext cx="10326839" cy="7021547"/>
          </a:xfrm>
          <a:prstGeom prst="rect">
            <a:avLst/>
          </a:prstGeom>
          <a:blipFill dpi="0" rotWithShape="1">
            <a:blip r:embed="rId6">
              <a:alphaModFix amt="45000"/>
              <a:lum bright="70000" contrast="-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E072A951-AB78-48B9-9FB2-DB7DDFCABEFC}"/>
              </a:ext>
            </a:extLst>
          </p:cNvPr>
          <p:cNvSpPr/>
          <p:nvPr/>
        </p:nvSpPr>
        <p:spPr>
          <a:xfrm>
            <a:off x="-9035378" y="5652932"/>
            <a:ext cx="8537406" cy="5804855"/>
          </a:xfrm>
          <a:prstGeom prst="rect">
            <a:avLst/>
          </a:prstGeom>
          <a:blipFill dpi="0" rotWithShape="1">
            <a:blip r:embed="rId7">
              <a:alphaModFix amt="4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7AD16288-BAE1-4CC7-9F23-CD688C3B2AEB}"/>
              </a:ext>
            </a:extLst>
          </p:cNvPr>
          <p:cNvSpPr/>
          <p:nvPr/>
        </p:nvSpPr>
        <p:spPr>
          <a:xfrm>
            <a:off x="-7069429" y="464192"/>
            <a:ext cx="5944534" cy="5681506"/>
          </a:xfrm>
          <a:prstGeom prst="rect">
            <a:avLst/>
          </a:prstGeom>
          <a:blipFill dpi="0" rotWithShape="1">
            <a:blip r:embed="rId8">
              <a:alphaModFix amt="30000"/>
            </a:blip>
            <a:srcRect/>
            <a:stretch>
              <a:fillRect t="-42200" b="-201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1830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9B43C82-423D-4039-B8E1-E6ACF89869F9}"/>
              </a:ext>
            </a:extLst>
          </p:cNvPr>
          <p:cNvSpPr txBox="1"/>
          <p:nvPr/>
        </p:nvSpPr>
        <p:spPr>
          <a:xfrm>
            <a:off x="5202166" y="3167390"/>
            <a:ext cx="17876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2800" dirty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안녕하세요</a:t>
            </a:r>
          </a:p>
        </p:txBody>
      </p:sp>
    </p:spTree>
    <p:extLst>
      <p:ext uri="{BB962C8B-B14F-4D97-AF65-F5344CB8AC3E}">
        <p14:creationId xmlns:p14="http://schemas.microsoft.com/office/powerpoint/2010/main" val="7483715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</Words>
  <Application>Microsoft Office PowerPoint</Application>
  <PresentationFormat>와이드스크린</PresentationFormat>
  <Paragraphs>1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6" baseType="lpstr">
      <vt:lpstr>나눔바른고딕</vt:lpstr>
      <vt:lpstr>맑은 고딕</vt:lpstr>
      <vt:lpstr>Arial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윤상림</dc:creator>
  <cp:lastModifiedBy>윤상림</cp:lastModifiedBy>
  <cp:revision>5</cp:revision>
  <dcterms:created xsi:type="dcterms:W3CDTF">2018-07-25T12:02:36Z</dcterms:created>
  <dcterms:modified xsi:type="dcterms:W3CDTF">2018-10-24T13:05:14Z</dcterms:modified>
</cp:coreProperties>
</file>